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8" r:id="rId4"/>
    <p:sldMasterId id="2147483710" r:id="rId5"/>
    <p:sldMasterId id="2147483723" r:id="rId6"/>
  </p:sldMasterIdLst>
  <p:notesMasterIdLst>
    <p:notesMasterId r:id="rId33"/>
  </p:notesMasterIdLst>
  <p:handoutMasterIdLst>
    <p:handoutMasterId r:id="rId34"/>
  </p:handoutMasterIdLst>
  <p:sldIdLst>
    <p:sldId id="553" r:id="rId7"/>
    <p:sldId id="585" r:id="rId8"/>
    <p:sldId id="586" r:id="rId9"/>
    <p:sldId id="256" r:id="rId10"/>
    <p:sldId id="445" r:id="rId11"/>
    <p:sldId id="581" r:id="rId12"/>
    <p:sldId id="266" r:id="rId13"/>
    <p:sldId id="582" r:id="rId14"/>
    <p:sldId id="374" r:id="rId15"/>
    <p:sldId id="575" r:id="rId16"/>
    <p:sldId id="576" r:id="rId17"/>
    <p:sldId id="463" r:id="rId18"/>
    <p:sldId id="577" r:id="rId19"/>
    <p:sldId id="464" r:id="rId20"/>
    <p:sldId id="578" r:id="rId21"/>
    <p:sldId id="477" r:id="rId22"/>
    <p:sldId id="489" r:id="rId23"/>
    <p:sldId id="579" r:id="rId24"/>
    <p:sldId id="471" r:id="rId25"/>
    <p:sldId id="583" r:id="rId26"/>
    <p:sldId id="487" r:id="rId27"/>
    <p:sldId id="476" r:id="rId28"/>
    <p:sldId id="584" r:id="rId29"/>
    <p:sldId id="580" r:id="rId30"/>
    <p:sldId id="460" r:id="rId31"/>
    <p:sldId id="552" r:id="rId32"/>
  </p:sldIdLst>
  <p:sldSz cx="10160000" cy="5715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os Eduardo Silva Soares (SEPLAG)" initials="MESS(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71"/>
    <a:srgbClr val="595959"/>
    <a:srgbClr val="B7195D"/>
    <a:srgbClr val="008EBD"/>
    <a:srgbClr val="7F7F7F"/>
    <a:srgbClr val="FF7979"/>
    <a:srgbClr val="B7EBBD"/>
    <a:srgbClr val="9CE33D"/>
    <a:srgbClr val="929292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2E53C0-CDA2-4AF9-BF18-2738F1589843}" v="67" dt="2021-03-10T13:41:34.725"/>
    <p1510:client id="{5CC7C6A9-7EAD-474A-AE1E-7F04AC715116}" v="6" dt="2021-03-10T17:44:51.0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03" autoAdjust="0"/>
    <p:restoredTop sz="94249" autoAdjust="0"/>
  </p:normalViewPr>
  <p:slideViewPr>
    <p:cSldViewPr>
      <p:cViewPr varScale="1">
        <p:scale>
          <a:sx n="87" d="100"/>
          <a:sy n="87" d="100"/>
        </p:scale>
        <p:origin x="804" y="90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0" y="-1228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8430"/>
    </p:cViewPr>
  </p:sorterViewPr>
  <p:notesViewPr>
    <p:cSldViewPr>
      <p:cViewPr varScale="1">
        <p:scale>
          <a:sx n="70" d="100"/>
          <a:sy n="70" d="100"/>
        </p:scale>
        <p:origin x="268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as Pedersoli" userId="bceb685b1b177067" providerId="LiveId" clId="{1C2E53C0-CDA2-4AF9-BF18-2738F1589843}"/>
    <pc:docChg chg="undo custSel modSld">
      <pc:chgData name="Lucas Pedersoli" userId="bceb685b1b177067" providerId="LiveId" clId="{1C2E53C0-CDA2-4AF9-BF18-2738F1589843}" dt="2021-03-10T13:41:34.725" v="647"/>
      <pc:docMkLst>
        <pc:docMk/>
      </pc:docMkLst>
      <pc:sldChg chg="modSp mod modAnim">
        <pc:chgData name="Lucas Pedersoli" userId="bceb685b1b177067" providerId="LiveId" clId="{1C2E53C0-CDA2-4AF9-BF18-2738F1589843}" dt="2021-03-10T13:35:55.817" v="471" actId="1076"/>
        <pc:sldMkLst>
          <pc:docMk/>
          <pc:sldMk cId="642243236" sldId="374"/>
        </pc:sldMkLst>
        <pc:spChg chg="mod">
          <ac:chgData name="Lucas Pedersoli" userId="bceb685b1b177067" providerId="LiveId" clId="{1C2E53C0-CDA2-4AF9-BF18-2738F1589843}" dt="2021-03-10T13:35:49.802" v="470" actId="1076"/>
          <ac:spMkLst>
            <pc:docMk/>
            <pc:sldMk cId="642243236" sldId="374"/>
            <ac:spMk id="47" creationId="{D7EBF355-F8FC-472B-ADDC-84E7E00AC5F6}"/>
          </ac:spMkLst>
        </pc:spChg>
        <pc:spChg chg="mod">
          <ac:chgData name="Lucas Pedersoli" userId="bceb685b1b177067" providerId="LiveId" clId="{1C2E53C0-CDA2-4AF9-BF18-2738F1589843}" dt="2021-03-10T13:35:55.817" v="471" actId="1076"/>
          <ac:spMkLst>
            <pc:docMk/>
            <pc:sldMk cId="642243236" sldId="374"/>
            <ac:spMk id="77" creationId="{F76BA0D3-FAB6-4488-A697-39E9EBB7C07E}"/>
          </ac:spMkLst>
        </pc:spChg>
        <pc:picChg chg="mod">
          <ac:chgData name="Lucas Pedersoli" userId="bceb685b1b177067" providerId="LiveId" clId="{1C2E53C0-CDA2-4AF9-BF18-2738F1589843}" dt="2021-03-10T13:35:49.802" v="470" actId="1076"/>
          <ac:picMkLst>
            <pc:docMk/>
            <pc:sldMk cId="642243236" sldId="374"/>
            <ac:picMk id="42" creationId="{534DFCF5-5E06-42D5-AF2B-A6CA1C739059}"/>
          </ac:picMkLst>
        </pc:picChg>
        <pc:picChg chg="mod">
          <ac:chgData name="Lucas Pedersoli" userId="bceb685b1b177067" providerId="LiveId" clId="{1C2E53C0-CDA2-4AF9-BF18-2738F1589843}" dt="2021-03-10T13:35:55.817" v="471" actId="1076"/>
          <ac:picMkLst>
            <pc:docMk/>
            <pc:sldMk cId="642243236" sldId="374"/>
            <ac:picMk id="58" creationId="{C6D354A4-1787-4B78-A163-6F39FCCFA548}"/>
          </ac:picMkLst>
        </pc:picChg>
      </pc:sldChg>
      <pc:sldChg chg="modSp mod">
        <pc:chgData name="Lucas Pedersoli" userId="bceb685b1b177067" providerId="LiveId" clId="{1C2E53C0-CDA2-4AF9-BF18-2738F1589843}" dt="2021-03-10T13:00:26.145" v="108" actId="20577"/>
        <pc:sldMkLst>
          <pc:docMk/>
          <pc:sldMk cId="265811171" sldId="463"/>
        </pc:sldMkLst>
        <pc:spChg chg="mod">
          <ac:chgData name="Lucas Pedersoli" userId="bceb685b1b177067" providerId="LiveId" clId="{1C2E53C0-CDA2-4AF9-BF18-2738F1589843}" dt="2021-03-10T13:00:26.145" v="108" actId="20577"/>
          <ac:spMkLst>
            <pc:docMk/>
            <pc:sldMk cId="265811171" sldId="463"/>
            <ac:spMk id="4" creationId="{2FDC7FF0-8E2B-49E1-A395-7E288E254373}"/>
          </ac:spMkLst>
        </pc:spChg>
        <pc:spChg chg="mod">
          <ac:chgData name="Lucas Pedersoli" userId="bceb685b1b177067" providerId="LiveId" clId="{1C2E53C0-CDA2-4AF9-BF18-2738F1589843}" dt="2021-03-09T20:06:37.011" v="0" actId="20577"/>
          <ac:spMkLst>
            <pc:docMk/>
            <pc:sldMk cId="265811171" sldId="463"/>
            <ac:spMk id="94" creationId="{DBB618AF-1EA0-4390-A326-A572EF8985BB}"/>
          </ac:spMkLst>
        </pc:spChg>
        <pc:spChg chg="mod">
          <ac:chgData name="Lucas Pedersoli" userId="bceb685b1b177067" providerId="LiveId" clId="{1C2E53C0-CDA2-4AF9-BF18-2738F1589843}" dt="2021-03-09T20:06:41.919" v="2" actId="20577"/>
          <ac:spMkLst>
            <pc:docMk/>
            <pc:sldMk cId="265811171" sldId="463"/>
            <ac:spMk id="95" creationId="{2C1D4E6C-169C-469E-AA96-DB3404912DE1}"/>
          </ac:spMkLst>
        </pc:spChg>
      </pc:sldChg>
      <pc:sldChg chg="modSp mod">
        <pc:chgData name="Lucas Pedersoli" userId="bceb685b1b177067" providerId="LiveId" clId="{1C2E53C0-CDA2-4AF9-BF18-2738F1589843}" dt="2021-03-10T13:39:55.572" v="645" actId="1037"/>
        <pc:sldMkLst>
          <pc:docMk/>
          <pc:sldMk cId="878190898" sldId="464"/>
        </pc:sldMkLst>
        <pc:spChg chg="mod">
          <ac:chgData name="Lucas Pedersoli" userId="bceb685b1b177067" providerId="LiveId" clId="{1C2E53C0-CDA2-4AF9-BF18-2738F1589843}" dt="2021-03-10T13:39:47.826" v="642" actId="1038"/>
          <ac:spMkLst>
            <pc:docMk/>
            <pc:sldMk cId="878190898" sldId="464"/>
            <ac:spMk id="3" creationId="{461B1274-91BE-4083-9046-BBF03D2F20A1}"/>
          </ac:spMkLst>
        </pc:spChg>
        <pc:spChg chg="mod">
          <ac:chgData name="Lucas Pedersoli" userId="bceb685b1b177067" providerId="LiveId" clId="{1C2E53C0-CDA2-4AF9-BF18-2738F1589843}" dt="2021-03-10T13:39:47.826" v="642" actId="1038"/>
          <ac:spMkLst>
            <pc:docMk/>
            <pc:sldMk cId="878190898" sldId="464"/>
            <ac:spMk id="4" creationId="{8BB600F8-F848-472B-8566-59624611650A}"/>
          </ac:spMkLst>
        </pc:spChg>
        <pc:spChg chg="mod">
          <ac:chgData name="Lucas Pedersoli" userId="bceb685b1b177067" providerId="LiveId" clId="{1C2E53C0-CDA2-4AF9-BF18-2738F1589843}" dt="2021-03-10T13:39:47.826" v="642" actId="1038"/>
          <ac:spMkLst>
            <pc:docMk/>
            <pc:sldMk cId="878190898" sldId="464"/>
            <ac:spMk id="7" creationId="{F8BB0C1B-48B3-4CCB-BB86-84419ED9CF50}"/>
          </ac:spMkLst>
        </pc:spChg>
        <pc:spChg chg="mod">
          <ac:chgData name="Lucas Pedersoli" userId="bceb685b1b177067" providerId="LiveId" clId="{1C2E53C0-CDA2-4AF9-BF18-2738F1589843}" dt="2021-03-10T13:39:47.826" v="642" actId="1038"/>
          <ac:spMkLst>
            <pc:docMk/>
            <pc:sldMk cId="878190898" sldId="464"/>
            <ac:spMk id="8" creationId="{AC69B8CC-435A-4264-86DA-87B789913A37}"/>
          </ac:spMkLst>
        </pc:spChg>
        <pc:spChg chg="mod">
          <ac:chgData name="Lucas Pedersoli" userId="bceb685b1b177067" providerId="LiveId" clId="{1C2E53C0-CDA2-4AF9-BF18-2738F1589843}" dt="2021-03-10T13:39:55.572" v="645" actId="1037"/>
          <ac:spMkLst>
            <pc:docMk/>
            <pc:sldMk cId="878190898" sldId="464"/>
            <ac:spMk id="9" creationId="{2ADEFD56-80B7-4756-8984-15164A10FE96}"/>
          </ac:spMkLst>
        </pc:spChg>
        <pc:spChg chg="mod">
          <ac:chgData name="Lucas Pedersoli" userId="bceb685b1b177067" providerId="LiveId" clId="{1C2E53C0-CDA2-4AF9-BF18-2738F1589843}" dt="2021-03-10T13:39:47.826" v="642" actId="1038"/>
          <ac:spMkLst>
            <pc:docMk/>
            <pc:sldMk cId="878190898" sldId="464"/>
            <ac:spMk id="14" creationId="{03860C2C-9E23-4C01-899F-02788CB04B97}"/>
          </ac:spMkLst>
        </pc:spChg>
        <pc:spChg chg="mod">
          <ac:chgData name="Lucas Pedersoli" userId="bceb685b1b177067" providerId="LiveId" clId="{1C2E53C0-CDA2-4AF9-BF18-2738F1589843}" dt="2021-03-10T13:39:47.826" v="642" actId="1038"/>
          <ac:spMkLst>
            <pc:docMk/>
            <pc:sldMk cId="878190898" sldId="464"/>
            <ac:spMk id="15" creationId="{FC13A36C-220D-437B-9AF4-1C0DB2EC12AD}"/>
          </ac:spMkLst>
        </pc:spChg>
        <pc:graphicFrameChg chg="mod modGraphic">
          <ac:chgData name="Lucas Pedersoli" userId="bceb685b1b177067" providerId="LiveId" clId="{1C2E53C0-CDA2-4AF9-BF18-2738F1589843}" dt="2021-03-10T13:39:47.826" v="642" actId="1038"/>
          <ac:graphicFrameMkLst>
            <pc:docMk/>
            <pc:sldMk cId="878190898" sldId="464"/>
            <ac:graphicFrameMk id="2" creationId="{7DF73BB4-E003-4953-94B1-E2ED6D07A905}"/>
          </ac:graphicFrameMkLst>
        </pc:graphicFrameChg>
      </pc:sldChg>
      <pc:sldChg chg="modSp mod">
        <pc:chgData name="Lucas Pedersoli" userId="bceb685b1b177067" providerId="LiveId" clId="{1C2E53C0-CDA2-4AF9-BF18-2738F1589843}" dt="2021-03-10T13:41:03.025" v="646" actId="167"/>
        <pc:sldMkLst>
          <pc:docMk/>
          <pc:sldMk cId="416513478" sldId="471"/>
        </pc:sldMkLst>
        <pc:spChg chg="mod">
          <ac:chgData name="Lucas Pedersoli" userId="bceb685b1b177067" providerId="LiveId" clId="{1C2E53C0-CDA2-4AF9-BF18-2738F1589843}" dt="2021-03-10T13:12:44.398" v="370" actId="1035"/>
          <ac:spMkLst>
            <pc:docMk/>
            <pc:sldMk cId="416513478" sldId="471"/>
            <ac:spMk id="3" creationId="{461B1274-91BE-4083-9046-BBF03D2F20A1}"/>
          </ac:spMkLst>
        </pc:spChg>
        <pc:spChg chg="mod">
          <ac:chgData name="Lucas Pedersoli" userId="bceb685b1b177067" providerId="LiveId" clId="{1C2E53C0-CDA2-4AF9-BF18-2738F1589843}" dt="2021-03-10T13:13:04.479" v="395" actId="14100"/>
          <ac:spMkLst>
            <pc:docMk/>
            <pc:sldMk cId="416513478" sldId="471"/>
            <ac:spMk id="7" creationId="{F8BB0C1B-48B3-4CCB-BB86-84419ED9CF50}"/>
          </ac:spMkLst>
        </pc:spChg>
        <pc:spChg chg="ord">
          <ac:chgData name="Lucas Pedersoli" userId="bceb685b1b177067" providerId="LiveId" clId="{1C2E53C0-CDA2-4AF9-BF18-2738F1589843}" dt="2021-03-10T13:41:03.025" v="646" actId="167"/>
          <ac:spMkLst>
            <pc:docMk/>
            <pc:sldMk cId="416513478" sldId="471"/>
            <ac:spMk id="11" creationId="{5DFBC405-76B1-4EDE-B087-DAC64620C5BE}"/>
          </ac:spMkLst>
        </pc:spChg>
        <pc:graphicFrameChg chg="mod">
          <ac:chgData name="Lucas Pedersoli" userId="bceb685b1b177067" providerId="LiveId" clId="{1C2E53C0-CDA2-4AF9-BF18-2738F1589843}" dt="2021-03-10T13:13:00.521" v="394"/>
          <ac:graphicFrameMkLst>
            <pc:docMk/>
            <pc:sldMk cId="416513478" sldId="471"/>
            <ac:graphicFrameMk id="2" creationId="{7DF73BB4-E003-4953-94B1-E2ED6D07A905}"/>
          </ac:graphicFrameMkLst>
        </pc:graphicFrameChg>
      </pc:sldChg>
      <pc:sldChg chg="addSp delSp modSp mod">
        <pc:chgData name="Lucas Pedersoli" userId="bceb685b1b177067" providerId="LiveId" clId="{1C2E53C0-CDA2-4AF9-BF18-2738F1589843}" dt="2021-03-10T13:28:28.584" v="450" actId="1076"/>
        <pc:sldMkLst>
          <pc:docMk/>
          <pc:sldMk cId="1739566782" sldId="476"/>
        </pc:sldMkLst>
        <pc:graphicFrameChg chg="add del mod">
          <ac:chgData name="Lucas Pedersoli" userId="bceb685b1b177067" providerId="LiveId" clId="{1C2E53C0-CDA2-4AF9-BF18-2738F1589843}" dt="2021-03-10T13:28:22.522" v="449" actId="21"/>
          <ac:graphicFrameMkLst>
            <pc:docMk/>
            <pc:sldMk cId="1739566782" sldId="476"/>
            <ac:graphicFrameMk id="8" creationId="{A92C6BC2-6B3C-47BE-8FC6-D9C64C54D357}"/>
          </ac:graphicFrameMkLst>
        </pc:graphicFrameChg>
        <pc:graphicFrameChg chg="add del mod">
          <ac:chgData name="Lucas Pedersoli" userId="bceb685b1b177067" providerId="LiveId" clId="{1C2E53C0-CDA2-4AF9-BF18-2738F1589843}" dt="2021-03-10T13:28:14.041" v="447"/>
          <ac:graphicFrameMkLst>
            <pc:docMk/>
            <pc:sldMk cId="1739566782" sldId="476"/>
            <ac:graphicFrameMk id="9" creationId="{3E9B051E-5F7F-406A-8275-BD53F875417F}"/>
          </ac:graphicFrameMkLst>
        </pc:graphicFrameChg>
        <pc:picChg chg="del mod">
          <ac:chgData name="Lucas Pedersoli" userId="bceb685b1b177067" providerId="LiveId" clId="{1C2E53C0-CDA2-4AF9-BF18-2738F1589843}" dt="2021-03-10T13:25:23.479" v="416" actId="21"/>
          <ac:picMkLst>
            <pc:docMk/>
            <pc:sldMk cId="1739566782" sldId="476"/>
            <ac:picMk id="2" creationId="{C57CAA8A-3980-400F-81EA-1E06202030C4}"/>
          </ac:picMkLst>
        </pc:picChg>
        <pc:picChg chg="add mod">
          <ac:chgData name="Lucas Pedersoli" userId="bceb685b1b177067" providerId="LiveId" clId="{1C2E53C0-CDA2-4AF9-BF18-2738F1589843}" dt="2021-03-10T13:28:28.584" v="450" actId="1076"/>
          <ac:picMkLst>
            <pc:docMk/>
            <pc:sldMk cId="1739566782" sldId="476"/>
            <ac:picMk id="3" creationId="{1643E0F5-8793-4806-AC0A-2B3A76944919}"/>
          </ac:picMkLst>
        </pc:picChg>
      </pc:sldChg>
      <pc:sldChg chg="addSp delSp modSp mod">
        <pc:chgData name="Lucas Pedersoli" userId="bceb685b1b177067" providerId="LiveId" clId="{1C2E53C0-CDA2-4AF9-BF18-2738F1589843}" dt="2021-03-10T13:11:43.881" v="345" actId="21"/>
        <pc:sldMkLst>
          <pc:docMk/>
          <pc:sldMk cId="3137050760" sldId="477"/>
        </pc:sldMkLst>
        <pc:spChg chg="mod">
          <ac:chgData name="Lucas Pedersoli" userId="bceb685b1b177067" providerId="LiveId" clId="{1C2E53C0-CDA2-4AF9-BF18-2738F1589843}" dt="2021-03-10T13:06:24.864" v="283" actId="20577"/>
          <ac:spMkLst>
            <pc:docMk/>
            <pc:sldMk cId="3137050760" sldId="477"/>
            <ac:spMk id="6" creationId="{00000000-0000-0000-0000-000000000000}"/>
          </ac:spMkLst>
        </pc:spChg>
        <pc:spChg chg="mod">
          <ac:chgData name="Lucas Pedersoli" userId="bceb685b1b177067" providerId="LiveId" clId="{1C2E53C0-CDA2-4AF9-BF18-2738F1589843}" dt="2021-03-10T13:08:34.333" v="296" actId="207"/>
          <ac:spMkLst>
            <pc:docMk/>
            <pc:sldMk cId="3137050760" sldId="477"/>
            <ac:spMk id="9" creationId="{366C7A89-9AC3-47DE-91B6-C5E39DCE7C70}"/>
          </ac:spMkLst>
        </pc:spChg>
        <pc:spChg chg="mod">
          <ac:chgData name="Lucas Pedersoli" userId="bceb685b1b177067" providerId="LiveId" clId="{1C2E53C0-CDA2-4AF9-BF18-2738F1589843}" dt="2021-03-10T13:11:17.803" v="337" actId="207"/>
          <ac:spMkLst>
            <pc:docMk/>
            <pc:sldMk cId="3137050760" sldId="477"/>
            <ac:spMk id="10" creationId="{3D264B3E-D19A-4BC7-95EA-CDC5427557B1}"/>
          </ac:spMkLst>
        </pc:spChg>
        <pc:graphicFrameChg chg="modGraphic">
          <ac:chgData name="Lucas Pedersoli" userId="bceb685b1b177067" providerId="LiveId" clId="{1C2E53C0-CDA2-4AF9-BF18-2738F1589843}" dt="2021-03-10T13:11:13.146" v="336" actId="207"/>
          <ac:graphicFrameMkLst>
            <pc:docMk/>
            <pc:sldMk cId="3137050760" sldId="477"/>
            <ac:graphicFrameMk id="2" creationId="{519E2011-2D04-4ED8-8143-0CE2255D02EA}"/>
          </ac:graphicFrameMkLst>
        </pc:graphicFrameChg>
        <pc:picChg chg="add del mod">
          <ac:chgData name="Lucas Pedersoli" userId="bceb685b1b177067" providerId="LiveId" clId="{1C2E53C0-CDA2-4AF9-BF18-2738F1589843}" dt="2021-03-10T13:09:56.265" v="323" actId="21"/>
          <ac:picMkLst>
            <pc:docMk/>
            <pc:sldMk cId="3137050760" sldId="477"/>
            <ac:picMk id="1026" creationId="{2E82629B-777C-48E7-A62A-4AA5F96280B8}"/>
          </ac:picMkLst>
        </pc:picChg>
        <pc:picChg chg="add del mod">
          <ac:chgData name="Lucas Pedersoli" userId="bceb685b1b177067" providerId="LiveId" clId="{1C2E53C0-CDA2-4AF9-BF18-2738F1589843}" dt="2021-03-10T13:11:43.881" v="345" actId="21"/>
          <ac:picMkLst>
            <pc:docMk/>
            <pc:sldMk cId="3137050760" sldId="477"/>
            <ac:picMk id="1028" creationId="{741397F4-4C07-439C-BF4A-9722C904A536}"/>
          </ac:picMkLst>
        </pc:picChg>
      </pc:sldChg>
      <pc:sldChg chg="modSp mod modAnim">
        <pc:chgData name="Lucas Pedersoli" userId="bceb685b1b177067" providerId="LiveId" clId="{1C2E53C0-CDA2-4AF9-BF18-2738F1589843}" dt="2021-03-10T13:41:34.725" v="647"/>
        <pc:sldMkLst>
          <pc:docMk/>
          <pc:sldMk cId="756478394" sldId="487"/>
        </pc:sldMkLst>
        <pc:spChg chg="mod">
          <ac:chgData name="Lucas Pedersoli" userId="bceb685b1b177067" providerId="LiveId" clId="{1C2E53C0-CDA2-4AF9-BF18-2738F1589843}" dt="2021-03-10T13:29:53.920" v="454" actId="20577"/>
          <ac:spMkLst>
            <pc:docMk/>
            <pc:sldMk cId="756478394" sldId="487"/>
            <ac:spMk id="2" creationId="{9C027181-0C2F-4AA7-B6F0-D5B24006A087}"/>
          </ac:spMkLst>
        </pc:spChg>
        <pc:graphicFrameChg chg="modGraphic">
          <ac:chgData name="Lucas Pedersoli" userId="bceb685b1b177067" providerId="LiveId" clId="{1C2E53C0-CDA2-4AF9-BF18-2738F1589843}" dt="2021-03-10T13:31:42.437" v="462" actId="20577"/>
          <ac:graphicFrameMkLst>
            <pc:docMk/>
            <pc:sldMk cId="756478394" sldId="487"/>
            <ac:graphicFrameMk id="3" creationId="{EB0224F6-C0A8-44D6-BD9F-C6742526DF5B}"/>
          </ac:graphicFrameMkLst>
        </pc:graphicFrameChg>
      </pc:sldChg>
      <pc:sldChg chg="modSp mod">
        <pc:chgData name="Lucas Pedersoli" userId="bceb685b1b177067" providerId="LiveId" clId="{1C2E53C0-CDA2-4AF9-BF18-2738F1589843}" dt="2021-03-10T13:11:38.288" v="344" actId="207"/>
        <pc:sldMkLst>
          <pc:docMk/>
          <pc:sldMk cId="3335351660" sldId="489"/>
        </pc:sldMkLst>
        <pc:spChg chg="mod">
          <ac:chgData name="Lucas Pedersoli" userId="bceb685b1b177067" providerId="LiveId" clId="{1C2E53C0-CDA2-4AF9-BF18-2738F1589843}" dt="2021-03-10T13:09:50.421" v="322" actId="207"/>
          <ac:spMkLst>
            <pc:docMk/>
            <pc:sldMk cId="3335351660" sldId="489"/>
            <ac:spMk id="9" creationId="{366C7A89-9AC3-47DE-91B6-C5E39DCE7C70}"/>
          </ac:spMkLst>
        </pc:spChg>
        <pc:spChg chg="mod">
          <ac:chgData name="Lucas Pedersoli" userId="bceb685b1b177067" providerId="LiveId" clId="{1C2E53C0-CDA2-4AF9-BF18-2738F1589843}" dt="2021-03-10T13:11:38.288" v="344" actId="207"/>
          <ac:spMkLst>
            <pc:docMk/>
            <pc:sldMk cId="3335351660" sldId="489"/>
            <ac:spMk id="10" creationId="{3D264B3E-D19A-4BC7-95EA-CDC5427557B1}"/>
          </ac:spMkLst>
        </pc:spChg>
        <pc:graphicFrameChg chg="modGraphic">
          <ac:chgData name="Lucas Pedersoli" userId="bceb685b1b177067" providerId="LiveId" clId="{1C2E53C0-CDA2-4AF9-BF18-2738F1589843}" dt="2021-03-10T13:11:35.491" v="343" actId="207"/>
          <ac:graphicFrameMkLst>
            <pc:docMk/>
            <pc:sldMk cId="3335351660" sldId="489"/>
            <ac:graphicFrameMk id="8" creationId="{E05C187C-4E75-4716-8FE8-5717D88941D9}"/>
          </ac:graphicFrameMkLst>
        </pc:graphicFrameChg>
      </pc:sldChg>
      <pc:sldChg chg="modSp mod">
        <pc:chgData name="Lucas Pedersoli" userId="bceb685b1b177067" providerId="LiveId" clId="{1C2E53C0-CDA2-4AF9-BF18-2738F1589843}" dt="2021-03-10T12:59:03.139" v="42" actId="20577"/>
        <pc:sldMkLst>
          <pc:docMk/>
          <pc:sldMk cId="1690090957" sldId="575"/>
        </pc:sldMkLst>
        <pc:spChg chg="mod">
          <ac:chgData name="Lucas Pedersoli" userId="bceb685b1b177067" providerId="LiveId" clId="{1C2E53C0-CDA2-4AF9-BF18-2738F1589843}" dt="2021-03-10T12:59:03.139" v="42" actId="20577"/>
          <ac:spMkLst>
            <pc:docMk/>
            <pc:sldMk cId="1690090957" sldId="575"/>
            <ac:spMk id="4" creationId="{2FDC7FF0-8E2B-49E1-A395-7E288E254373}"/>
          </ac:spMkLst>
        </pc:spChg>
      </pc:sldChg>
      <pc:sldChg chg="addSp delSp modSp mod">
        <pc:chgData name="Lucas Pedersoli" userId="bceb685b1b177067" providerId="LiveId" clId="{1C2E53C0-CDA2-4AF9-BF18-2738F1589843}" dt="2021-03-10T13:02:52.995" v="213" actId="1076"/>
        <pc:sldMkLst>
          <pc:docMk/>
          <pc:sldMk cId="3392900345" sldId="577"/>
        </pc:sldMkLst>
        <pc:spChg chg="mod">
          <ac:chgData name="Lucas Pedersoli" userId="bceb685b1b177067" providerId="LiveId" clId="{1C2E53C0-CDA2-4AF9-BF18-2738F1589843}" dt="2021-03-10T13:02:22.148" v="204" actId="6549"/>
          <ac:spMkLst>
            <pc:docMk/>
            <pc:sldMk cId="3392900345" sldId="577"/>
            <ac:spMk id="4" creationId="{2FDC7FF0-8E2B-49E1-A395-7E288E254373}"/>
          </ac:spMkLst>
        </pc:spChg>
        <pc:spChg chg="add del">
          <ac:chgData name="Lucas Pedersoli" userId="bceb685b1b177067" providerId="LiveId" clId="{1C2E53C0-CDA2-4AF9-BF18-2738F1589843}" dt="2021-03-10T13:02:32.266" v="206" actId="22"/>
          <ac:spMkLst>
            <pc:docMk/>
            <pc:sldMk cId="3392900345" sldId="577"/>
            <ac:spMk id="13" creationId="{7419AAEB-AC50-4CE6-B096-55ED8921473D}"/>
          </ac:spMkLst>
        </pc:spChg>
        <pc:graphicFrameChg chg="add mod">
          <ac:chgData name="Lucas Pedersoli" userId="bceb685b1b177067" providerId="LiveId" clId="{1C2E53C0-CDA2-4AF9-BF18-2738F1589843}" dt="2021-03-10T13:02:52.995" v="213" actId="1076"/>
          <ac:graphicFrameMkLst>
            <pc:docMk/>
            <pc:sldMk cId="3392900345" sldId="577"/>
            <ac:graphicFrameMk id="14" creationId="{C71A3532-9E4E-4FA0-A2AE-6784516693C7}"/>
          </ac:graphicFrameMkLst>
        </pc:graphicFrameChg>
        <pc:graphicFrameChg chg="del">
          <ac:chgData name="Lucas Pedersoli" userId="bceb685b1b177067" providerId="LiveId" clId="{1C2E53C0-CDA2-4AF9-BF18-2738F1589843}" dt="2021-03-10T13:02:41.512" v="208" actId="21"/>
          <ac:graphicFrameMkLst>
            <pc:docMk/>
            <pc:sldMk cId="3392900345" sldId="577"/>
            <ac:graphicFrameMk id="19" creationId="{6FD2ED48-73CD-4005-B724-01B519BC2E9C}"/>
          </ac:graphicFrameMkLst>
        </pc:graphicFrameChg>
      </pc:sldChg>
    </pc:docChg>
  </pc:docChgLst>
  <pc:docChgLst>
    <pc:chgData name="Virginia Bracarense Lopes" userId="03cb723a1ab86deb" providerId="LiveId" clId="{495FB1A2-558C-4174-B81B-CCDDC4F79A68}"/>
    <pc:docChg chg="undo custSel addSld delSld modSld sldOrd">
      <pc:chgData name="Virginia Bracarense Lopes" userId="03cb723a1ab86deb" providerId="LiveId" clId="{495FB1A2-558C-4174-B81B-CCDDC4F79A68}" dt="2021-03-09T15:22:46.736" v="388" actId="20577"/>
      <pc:docMkLst>
        <pc:docMk/>
      </pc:docMkLst>
      <pc:sldChg chg="modSp mod">
        <pc:chgData name="Virginia Bracarense Lopes" userId="03cb723a1ab86deb" providerId="LiveId" clId="{495FB1A2-558C-4174-B81B-CCDDC4F79A68}" dt="2021-03-09T15:01:05.212" v="141" actId="20577"/>
        <pc:sldMkLst>
          <pc:docMk/>
          <pc:sldMk cId="0" sldId="256"/>
        </pc:sldMkLst>
        <pc:spChg chg="mod">
          <ac:chgData name="Virginia Bracarense Lopes" userId="03cb723a1ab86deb" providerId="LiveId" clId="{495FB1A2-558C-4174-B81B-CCDDC4F79A68}" dt="2021-03-09T15:01:05.212" v="141" actId="20577"/>
          <ac:spMkLst>
            <pc:docMk/>
            <pc:sldMk cId="0" sldId="256"/>
            <ac:spMk id="3" creationId="{95F340D9-6FFC-4646-B7EC-2D8047344935}"/>
          </ac:spMkLst>
        </pc:spChg>
      </pc:sldChg>
      <pc:sldChg chg="modSp mod">
        <pc:chgData name="Virginia Bracarense Lopes" userId="03cb723a1ab86deb" providerId="LiveId" clId="{495FB1A2-558C-4174-B81B-CCDDC4F79A68}" dt="2021-03-09T15:02:01.638" v="159" actId="12"/>
        <pc:sldMkLst>
          <pc:docMk/>
          <pc:sldMk cId="2877454621" sldId="266"/>
        </pc:sldMkLst>
        <pc:spChg chg="mod">
          <ac:chgData name="Virginia Bracarense Lopes" userId="03cb723a1ab86deb" providerId="LiveId" clId="{495FB1A2-558C-4174-B81B-CCDDC4F79A68}" dt="2021-03-09T15:02:01.638" v="159" actId="12"/>
          <ac:spMkLst>
            <pc:docMk/>
            <pc:sldMk cId="2877454621" sldId="266"/>
            <ac:spMk id="13" creationId="{10B943C2-8E79-4A4D-9DA8-B601EA9F5E39}"/>
          </ac:spMkLst>
        </pc:spChg>
        <pc:picChg chg="mod">
          <ac:chgData name="Virginia Bracarense Lopes" userId="03cb723a1ab86deb" providerId="LiveId" clId="{495FB1A2-558C-4174-B81B-CCDDC4F79A68}" dt="2021-03-09T14:40:51.303" v="38" actId="1076"/>
          <ac:picMkLst>
            <pc:docMk/>
            <pc:sldMk cId="2877454621" sldId="266"/>
            <ac:picMk id="38" creationId="{F822CEC6-D6DF-4296-BF11-AC0DDD0C2528}"/>
          </ac:picMkLst>
        </pc:picChg>
      </pc:sldChg>
      <pc:sldChg chg="addSp delSp modSp mod delAnim modAnim">
        <pc:chgData name="Virginia Bracarense Lopes" userId="03cb723a1ab86deb" providerId="LiveId" clId="{495FB1A2-558C-4174-B81B-CCDDC4F79A68}" dt="2021-03-09T15:05:54.684" v="242" actId="403"/>
        <pc:sldMkLst>
          <pc:docMk/>
          <pc:sldMk cId="642243236" sldId="374"/>
        </pc:sldMkLst>
        <pc:spChg chg="add mod">
          <ac:chgData name="Virginia Bracarense Lopes" userId="03cb723a1ab86deb" providerId="LiveId" clId="{495FB1A2-558C-4174-B81B-CCDDC4F79A68}" dt="2021-03-09T15:05:54.684" v="242" actId="403"/>
          <ac:spMkLst>
            <pc:docMk/>
            <pc:sldMk cId="642243236" sldId="374"/>
            <ac:spMk id="47" creationId="{D7EBF355-F8FC-472B-ADDC-84E7E00AC5F6}"/>
          </ac:spMkLst>
        </pc:spChg>
        <pc:spChg chg="mod">
          <ac:chgData name="Virginia Bracarense Lopes" userId="03cb723a1ab86deb" providerId="LiveId" clId="{495FB1A2-558C-4174-B81B-CCDDC4F79A68}" dt="2021-03-09T15:05:49.385" v="241" actId="403"/>
          <ac:spMkLst>
            <pc:docMk/>
            <pc:sldMk cId="642243236" sldId="374"/>
            <ac:spMk id="77" creationId="{F76BA0D3-FAB6-4488-A697-39E9EBB7C07E}"/>
          </ac:spMkLst>
        </pc:spChg>
        <pc:picChg chg="mod">
          <ac:chgData name="Virginia Bracarense Lopes" userId="03cb723a1ab86deb" providerId="LiveId" clId="{495FB1A2-558C-4174-B81B-CCDDC4F79A68}" dt="2021-03-09T15:05:01.816" v="236" actId="1076"/>
          <ac:picMkLst>
            <pc:docMk/>
            <pc:sldMk cId="642243236" sldId="374"/>
            <ac:picMk id="42" creationId="{534DFCF5-5E06-42D5-AF2B-A6CA1C739059}"/>
          </ac:picMkLst>
        </pc:picChg>
        <pc:picChg chg="mod">
          <ac:chgData name="Virginia Bracarense Lopes" userId="03cb723a1ab86deb" providerId="LiveId" clId="{495FB1A2-558C-4174-B81B-CCDDC4F79A68}" dt="2021-03-09T15:05:09.644" v="240" actId="1035"/>
          <ac:picMkLst>
            <pc:docMk/>
            <pc:sldMk cId="642243236" sldId="374"/>
            <ac:picMk id="58" creationId="{C6D354A4-1787-4B78-A163-6F39FCCFA548}"/>
          </ac:picMkLst>
        </pc:picChg>
        <pc:picChg chg="del">
          <ac:chgData name="Virginia Bracarense Lopes" userId="03cb723a1ab86deb" providerId="LiveId" clId="{495FB1A2-558C-4174-B81B-CCDDC4F79A68}" dt="2021-03-09T15:04:51.098" v="233" actId="478"/>
          <ac:picMkLst>
            <pc:docMk/>
            <pc:sldMk cId="642243236" sldId="374"/>
            <ac:picMk id="78" creationId="{AC91DFE7-85E3-4520-9E3A-01734AE6224A}"/>
          </ac:picMkLst>
        </pc:picChg>
      </pc:sldChg>
      <pc:sldChg chg="modSp mod">
        <pc:chgData name="Virginia Bracarense Lopes" userId="03cb723a1ab86deb" providerId="LiveId" clId="{495FB1A2-558C-4174-B81B-CCDDC4F79A68}" dt="2021-03-09T15:22:46.736" v="388" actId="20577"/>
        <pc:sldMkLst>
          <pc:docMk/>
          <pc:sldMk cId="1400898915" sldId="460"/>
        </pc:sldMkLst>
        <pc:spChg chg="mod">
          <ac:chgData name="Virginia Bracarense Lopes" userId="03cb723a1ab86deb" providerId="LiveId" clId="{495FB1A2-558C-4174-B81B-CCDDC4F79A68}" dt="2021-03-09T15:22:46.736" v="388" actId="20577"/>
          <ac:spMkLst>
            <pc:docMk/>
            <pc:sldMk cId="1400898915" sldId="460"/>
            <ac:spMk id="4" creationId="{2FDC7FF0-8E2B-49E1-A395-7E288E254373}"/>
          </ac:spMkLst>
        </pc:spChg>
      </pc:sldChg>
      <pc:sldChg chg="addSp delSp modSp mod delAnim modAnim">
        <pc:chgData name="Virginia Bracarense Lopes" userId="03cb723a1ab86deb" providerId="LiveId" clId="{495FB1A2-558C-4174-B81B-CCDDC4F79A68}" dt="2021-03-09T15:07:37.006" v="261" actId="1038"/>
        <pc:sldMkLst>
          <pc:docMk/>
          <pc:sldMk cId="265811171" sldId="463"/>
        </pc:sldMkLst>
        <pc:spChg chg="mod">
          <ac:chgData name="Virginia Bracarense Lopes" userId="03cb723a1ab86deb" providerId="LiveId" clId="{495FB1A2-558C-4174-B81B-CCDDC4F79A68}" dt="2021-03-09T14:50:35.007" v="50" actId="108"/>
          <ac:spMkLst>
            <pc:docMk/>
            <pc:sldMk cId="265811171" sldId="463"/>
            <ac:spMk id="4" creationId="{2FDC7FF0-8E2B-49E1-A395-7E288E254373}"/>
          </ac:spMkLst>
        </pc:spChg>
        <pc:spChg chg="mod">
          <ac:chgData name="Virginia Bracarense Lopes" userId="03cb723a1ab86deb" providerId="LiveId" clId="{495FB1A2-558C-4174-B81B-CCDDC4F79A68}" dt="2021-03-09T14:50:03.557" v="47" actId="207"/>
          <ac:spMkLst>
            <pc:docMk/>
            <pc:sldMk cId="265811171" sldId="463"/>
            <ac:spMk id="6" creationId="{00000000-0000-0000-0000-000000000000}"/>
          </ac:spMkLst>
        </pc:spChg>
        <pc:spChg chg="mod">
          <ac:chgData name="Virginia Bracarense Lopes" userId="03cb723a1ab86deb" providerId="LiveId" clId="{495FB1A2-558C-4174-B81B-CCDDC4F79A68}" dt="2021-03-09T15:07:37.006" v="261" actId="1038"/>
          <ac:spMkLst>
            <pc:docMk/>
            <pc:sldMk cId="265811171" sldId="463"/>
            <ac:spMk id="94" creationId="{DBB618AF-1EA0-4390-A326-A572EF8985BB}"/>
          </ac:spMkLst>
        </pc:spChg>
        <pc:spChg chg="mod">
          <ac:chgData name="Virginia Bracarense Lopes" userId="03cb723a1ab86deb" providerId="LiveId" clId="{495FB1A2-558C-4174-B81B-CCDDC4F79A68}" dt="2021-03-09T15:07:37.006" v="261" actId="1038"/>
          <ac:spMkLst>
            <pc:docMk/>
            <pc:sldMk cId="265811171" sldId="463"/>
            <ac:spMk id="95" creationId="{2C1D4E6C-169C-469E-AA96-DB3404912DE1}"/>
          </ac:spMkLst>
        </pc:spChg>
        <pc:spChg chg="mod">
          <ac:chgData name="Virginia Bracarense Lopes" userId="03cb723a1ab86deb" providerId="LiveId" clId="{495FB1A2-558C-4174-B81B-CCDDC4F79A68}" dt="2021-03-09T15:07:37.006" v="261" actId="1038"/>
          <ac:spMkLst>
            <pc:docMk/>
            <pc:sldMk cId="265811171" sldId="463"/>
            <ac:spMk id="2070" creationId="{C5E0FB4C-66CC-423A-B920-E06B6F8F50B0}"/>
          </ac:spMkLst>
        </pc:spChg>
        <pc:picChg chg="del">
          <ac:chgData name="Virginia Bracarense Lopes" userId="03cb723a1ab86deb" providerId="LiveId" clId="{495FB1A2-558C-4174-B81B-CCDDC4F79A68}" dt="2021-03-09T14:55:12.452" v="82" actId="478"/>
          <ac:picMkLst>
            <pc:docMk/>
            <pc:sldMk cId="265811171" sldId="463"/>
            <ac:picMk id="52" creationId="{B6BB5D8E-987F-491D-9E97-185F90215C74}"/>
          </ac:picMkLst>
        </pc:picChg>
        <pc:picChg chg="add del mod">
          <ac:chgData name="Virginia Bracarense Lopes" userId="03cb723a1ab86deb" providerId="LiveId" clId="{495FB1A2-558C-4174-B81B-CCDDC4F79A68}" dt="2021-03-09T14:55:12.452" v="82" actId="478"/>
          <ac:picMkLst>
            <pc:docMk/>
            <pc:sldMk cId="265811171" sldId="463"/>
            <ac:picMk id="53" creationId="{C39AC921-662B-41E9-98A7-AC6FEB022A4E}"/>
          </ac:picMkLst>
        </pc:picChg>
      </pc:sldChg>
      <pc:sldChg chg="addSp delSp modSp mod delAnim modAnim">
        <pc:chgData name="Virginia Bracarense Lopes" userId="03cb723a1ab86deb" providerId="LiveId" clId="{495FB1A2-558C-4174-B81B-CCDDC4F79A68}" dt="2021-03-09T14:55:20.655" v="84" actId="478"/>
        <pc:sldMkLst>
          <pc:docMk/>
          <pc:sldMk cId="878190898" sldId="464"/>
        </pc:sldMkLst>
        <pc:spChg chg="mod">
          <ac:chgData name="Virginia Bracarense Lopes" userId="03cb723a1ab86deb" providerId="LiveId" clId="{495FB1A2-558C-4174-B81B-CCDDC4F79A68}" dt="2021-03-09T14:51:27.841" v="54" actId="207"/>
          <ac:spMkLst>
            <pc:docMk/>
            <pc:sldMk cId="878190898" sldId="464"/>
            <ac:spMk id="11" creationId="{D25E7138-730A-4CBD-B1F2-34FEAD5DAA2E}"/>
          </ac:spMkLst>
        </pc:spChg>
        <pc:graphicFrameChg chg="mod">
          <ac:chgData name="Virginia Bracarense Lopes" userId="03cb723a1ab86deb" providerId="LiveId" clId="{495FB1A2-558C-4174-B81B-CCDDC4F79A68}" dt="2021-03-09T14:51:33.014" v="56" actId="1036"/>
          <ac:graphicFrameMkLst>
            <pc:docMk/>
            <pc:sldMk cId="878190898" sldId="464"/>
            <ac:graphicFrameMk id="2" creationId="{7DF73BB4-E003-4953-94B1-E2ED6D07A905}"/>
          </ac:graphicFrameMkLst>
        </pc:graphicFrameChg>
        <pc:picChg chg="del">
          <ac:chgData name="Virginia Bracarense Lopes" userId="03cb723a1ab86deb" providerId="LiveId" clId="{495FB1A2-558C-4174-B81B-CCDDC4F79A68}" dt="2021-03-09T14:55:20.655" v="84" actId="478"/>
          <ac:picMkLst>
            <pc:docMk/>
            <pc:sldMk cId="878190898" sldId="464"/>
            <ac:picMk id="13" creationId="{46C218C2-040A-4665-9C35-3BE2AF6E0DCA}"/>
          </ac:picMkLst>
        </pc:picChg>
        <pc:picChg chg="add del mod">
          <ac:chgData name="Virginia Bracarense Lopes" userId="03cb723a1ab86deb" providerId="LiveId" clId="{495FB1A2-558C-4174-B81B-CCDDC4F79A68}" dt="2021-03-09T14:55:20.655" v="84" actId="478"/>
          <ac:picMkLst>
            <pc:docMk/>
            <pc:sldMk cId="878190898" sldId="464"/>
            <ac:picMk id="16" creationId="{E6538EAB-CD98-4D2D-81D5-ABAE43EDAD5E}"/>
          </ac:picMkLst>
        </pc:picChg>
      </pc:sldChg>
      <pc:sldChg chg="del">
        <pc:chgData name="Virginia Bracarense Lopes" userId="03cb723a1ab86deb" providerId="LiveId" clId="{495FB1A2-558C-4174-B81B-CCDDC4F79A68}" dt="2021-03-09T14:53:08.459" v="68" actId="47"/>
        <pc:sldMkLst>
          <pc:docMk/>
          <pc:sldMk cId="683638962" sldId="465"/>
        </pc:sldMkLst>
      </pc:sldChg>
      <pc:sldChg chg="delSp modSp mod delAnim">
        <pc:chgData name="Virginia Bracarense Lopes" userId="03cb723a1ab86deb" providerId="LiveId" clId="{495FB1A2-558C-4174-B81B-CCDDC4F79A68}" dt="2021-03-09T14:55:28.450" v="86" actId="478"/>
        <pc:sldMkLst>
          <pc:docMk/>
          <pc:sldMk cId="416513478" sldId="471"/>
        </pc:sldMkLst>
        <pc:spChg chg="mod">
          <ac:chgData name="Virginia Bracarense Lopes" userId="03cb723a1ab86deb" providerId="LiveId" clId="{495FB1A2-558C-4174-B81B-CCDDC4F79A68}" dt="2021-03-09T14:53:13.645" v="69" actId="207"/>
          <ac:spMkLst>
            <pc:docMk/>
            <pc:sldMk cId="416513478" sldId="471"/>
            <ac:spMk id="14" creationId="{1310D3C1-F620-4CEA-BE56-EF0F1DDA671C}"/>
          </ac:spMkLst>
        </pc:spChg>
        <pc:picChg chg="del mod">
          <ac:chgData name="Virginia Bracarense Lopes" userId="03cb723a1ab86deb" providerId="LiveId" clId="{495FB1A2-558C-4174-B81B-CCDDC4F79A68}" dt="2021-03-09T14:55:28.450" v="86" actId="478"/>
          <ac:picMkLst>
            <pc:docMk/>
            <pc:sldMk cId="416513478" sldId="471"/>
            <ac:picMk id="15" creationId="{10A26763-4F2D-4775-AB75-7560557F3EDA}"/>
          </ac:picMkLst>
        </pc:picChg>
      </pc:sldChg>
      <pc:sldChg chg="del">
        <pc:chgData name="Virginia Bracarense Lopes" userId="03cb723a1ab86deb" providerId="LiveId" clId="{495FB1A2-558C-4174-B81B-CCDDC4F79A68}" dt="2021-03-09T14:53:33.152" v="70" actId="47"/>
        <pc:sldMkLst>
          <pc:docMk/>
          <pc:sldMk cId="3154773906" sldId="472"/>
        </pc:sldMkLst>
      </pc:sldChg>
      <pc:sldChg chg="modSp mod">
        <pc:chgData name="Virginia Bracarense Lopes" userId="03cb723a1ab86deb" providerId="LiveId" clId="{495FB1A2-558C-4174-B81B-CCDDC4F79A68}" dt="2021-03-09T14:52:35.483" v="64" actId="115"/>
        <pc:sldMkLst>
          <pc:docMk/>
          <pc:sldMk cId="3137050760" sldId="477"/>
        </pc:sldMkLst>
        <pc:spChg chg="mod">
          <ac:chgData name="Virginia Bracarense Lopes" userId="03cb723a1ab86deb" providerId="LiveId" clId="{495FB1A2-558C-4174-B81B-CCDDC4F79A68}" dt="2021-03-09T14:52:35.483" v="64" actId="115"/>
          <ac:spMkLst>
            <pc:docMk/>
            <pc:sldMk cId="3137050760" sldId="477"/>
            <ac:spMk id="6" creationId="{00000000-0000-0000-0000-000000000000}"/>
          </ac:spMkLst>
        </pc:spChg>
        <pc:spChg chg="mod">
          <ac:chgData name="Virginia Bracarense Lopes" userId="03cb723a1ab86deb" providerId="LiveId" clId="{495FB1A2-558C-4174-B81B-CCDDC4F79A68}" dt="2021-03-09T14:52:20.377" v="62" actId="1076"/>
          <ac:spMkLst>
            <pc:docMk/>
            <pc:sldMk cId="3137050760" sldId="477"/>
            <ac:spMk id="9" creationId="{366C7A89-9AC3-47DE-91B6-C5E39DCE7C70}"/>
          </ac:spMkLst>
        </pc:spChg>
        <pc:spChg chg="mod">
          <ac:chgData name="Virginia Bracarense Lopes" userId="03cb723a1ab86deb" providerId="LiveId" clId="{495FB1A2-558C-4174-B81B-CCDDC4F79A68}" dt="2021-03-09T14:52:20.377" v="62" actId="1076"/>
          <ac:spMkLst>
            <pc:docMk/>
            <pc:sldMk cId="3137050760" sldId="477"/>
            <ac:spMk id="10" creationId="{3D264B3E-D19A-4BC7-95EA-CDC5427557B1}"/>
          </ac:spMkLst>
        </pc:spChg>
        <pc:spChg chg="mod">
          <ac:chgData name="Virginia Bracarense Lopes" userId="03cb723a1ab86deb" providerId="LiveId" clId="{495FB1A2-558C-4174-B81B-CCDDC4F79A68}" dt="2021-03-09T14:52:20.377" v="62" actId="1076"/>
          <ac:spMkLst>
            <pc:docMk/>
            <pc:sldMk cId="3137050760" sldId="477"/>
            <ac:spMk id="11" creationId="{782C60C0-9CFE-470C-A77E-19C3D24899E0}"/>
          </ac:spMkLst>
        </pc:spChg>
        <pc:spChg chg="mod">
          <ac:chgData name="Virginia Bracarense Lopes" userId="03cb723a1ab86deb" providerId="LiveId" clId="{495FB1A2-558C-4174-B81B-CCDDC4F79A68}" dt="2021-03-09T14:52:20.377" v="62" actId="1076"/>
          <ac:spMkLst>
            <pc:docMk/>
            <pc:sldMk cId="3137050760" sldId="477"/>
            <ac:spMk id="13" creationId="{757E386F-9DDF-4D1D-B62E-F0CAF892527B}"/>
          </ac:spMkLst>
        </pc:spChg>
        <pc:spChg chg="mod">
          <ac:chgData name="Virginia Bracarense Lopes" userId="03cb723a1ab86deb" providerId="LiveId" clId="{495FB1A2-558C-4174-B81B-CCDDC4F79A68}" dt="2021-03-09T14:52:20.377" v="62" actId="1076"/>
          <ac:spMkLst>
            <pc:docMk/>
            <pc:sldMk cId="3137050760" sldId="477"/>
            <ac:spMk id="15" creationId="{E1EA08E1-9E85-42DD-BC51-855F47DFB009}"/>
          </ac:spMkLst>
        </pc:spChg>
        <pc:graphicFrameChg chg="mod">
          <ac:chgData name="Virginia Bracarense Lopes" userId="03cb723a1ab86deb" providerId="LiveId" clId="{495FB1A2-558C-4174-B81B-CCDDC4F79A68}" dt="2021-03-09T14:52:20.377" v="62" actId="1076"/>
          <ac:graphicFrameMkLst>
            <pc:docMk/>
            <pc:sldMk cId="3137050760" sldId="477"/>
            <ac:graphicFrameMk id="2" creationId="{519E2011-2D04-4ED8-8143-0CE2255D02EA}"/>
          </ac:graphicFrameMkLst>
        </pc:graphicFrameChg>
      </pc:sldChg>
      <pc:sldChg chg="modTransition">
        <pc:chgData name="Virginia Bracarense Lopes" userId="03cb723a1ab86deb" providerId="LiveId" clId="{495FB1A2-558C-4174-B81B-CCDDC4F79A68}" dt="2021-03-09T14:56:26.515" v="94"/>
        <pc:sldMkLst>
          <pc:docMk/>
          <pc:sldMk cId="175882384" sldId="486"/>
        </pc:sldMkLst>
      </pc:sldChg>
      <pc:sldChg chg="addSp modSp mod modAnim">
        <pc:chgData name="Virginia Bracarense Lopes" userId="03cb723a1ab86deb" providerId="LiveId" clId="{495FB1A2-558C-4174-B81B-CCDDC4F79A68}" dt="2021-03-09T15:19:48.220" v="317" actId="1076"/>
        <pc:sldMkLst>
          <pc:docMk/>
          <pc:sldMk cId="756478394" sldId="487"/>
        </pc:sldMkLst>
        <pc:picChg chg="add mod">
          <ac:chgData name="Virginia Bracarense Lopes" userId="03cb723a1ab86deb" providerId="LiveId" clId="{495FB1A2-558C-4174-B81B-CCDDC4F79A68}" dt="2021-03-09T15:19:48.220" v="317" actId="1076"/>
          <ac:picMkLst>
            <pc:docMk/>
            <pc:sldMk cId="756478394" sldId="487"/>
            <ac:picMk id="8" creationId="{C76AE01C-901B-4148-AFF6-37768040AE45}"/>
          </ac:picMkLst>
        </pc:picChg>
      </pc:sldChg>
      <pc:sldChg chg="ord modTransition">
        <pc:chgData name="Virginia Bracarense Lopes" userId="03cb723a1ab86deb" providerId="LiveId" clId="{495FB1A2-558C-4174-B81B-CCDDC4F79A68}" dt="2021-03-09T14:56:26.515" v="94"/>
        <pc:sldMkLst>
          <pc:docMk/>
          <pc:sldMk cId="668465664" sldId="488"/>
        </pc:sldMkLst>
      </pc:sldChg>
      <pc:sldChg chg="modSp mod">
        <pc:chgData name="Virginia Bracarense Lopes" userId="03cb723a1ab86deb" providerId="LiveId" clId="{495FB1A2-558C-4174-B81B-CCDDC4F79A68}" dt="2021-03-09T15:11:52.099" v="278" actId="1035"/>
        <pc:sldMkLst>
          <pc:docMk/>
          <pc:sldMk cId="3335351660" sldId="489"/>
        </pc:sldMkLst>
        <pc:spChg chg="mod">
          <ac:chgData name="Virginia Bracarense Lopes" userId="03cb723a1ab86deb" providerId="LiveId" clId="{495FB1A2-558C-4174-B81B-CCDDC4F79A68}" dt="2021-03-09T14:52:39.771" v="65" actId="115"/>
          <ac:spMkLst>
            <pc:docMk/>
            <pc:sldMk cId="3335351660" sldId="489"/>
            <ac:spMk id="6" creationId="{00000000-0000-0000-0000-000000000000}"/>
          </ac:spMkLst>
        </pc:spChg>
        <pc:spChg chg="mod">
          <ac:chgData name="Virginia Bracarense Lopes" userId="03cb723a1ab86deb" providerId="LiveId" clId="{495FB1A2-558C-4174-B81B-CCDDC4F79A68}" dt="2021-03-09T15:11:52.099" v="278" actId="1035"/>
          <ac:spMkLst>
            <pc:docMk/>
            <pc:sldMk cId="3335351660" sldId="489"/>
            <ac:spMk id="9" creationId="{366C7A89-9AC3-47DE-91B6-C5E39DCE7C70}"/>
          </ac:spMkLst>
        </pc:spChg>
        <pc:spChg chg="mod">
          <ac:chgData name="Virginia Bracarense Lopes" userId="03cb723a1ab86deb" providerId="LiveId" clId="{495FB1A2-558C-4174-B81B-CCDDC4F79A68}" dt="2021-03-09T15:11:52.099" v="278" actId="1035"/>
          <ac:spMkLst>
            <pc:docMk/>
            <pc:sldMk cId="3335351660" sldId="489"/>
            <ac:spMk id="10" creationId="{3D264B3E-D19A-4BC7-95EA-CDC5427557B1}"/>
          </ac:spMkLst>
        </pc:spChg>
        <pc:spChg chg="mod">
          <ac:chgData name="Virginia Bracarense Lopes" userId="03cb723a1ab86deb" providerId="LiveId" clId="{495FB1A2-558C-4174-B81B-CCDDC4F79A68}" dt="2021-03-09T15:11:52.099" v="278" actId="1035"/>
          <ac:spMkLst>
            <pc:docMk/>
            <pc:sldMk cId="3335351660" sldId="489"/>
            <ac:spMk id="11" creationId="{782C60C0-9CFE-470C-A77E-19C3D24899E0}"/>
          </ac:spMkLst>
        </pc:spChg>
        <pc:spChg chg="mod">
          <ac:chgData name="Virginia Bracarense Lopes" userId="03cb723a1ab86deb" providerId="LiveId" clId="{495FB1A2-558C-4174-B81B-CCDDC4F79A68}" dt="2021-03-09T15:11:52.099" v="278" actId="1035"/>
          <ac:spMkLst>
            <pc:docMk/>
            <pc:sldMk cId="3335351660" sldId="489"/>
            <ac:spMk id="13" creationId="{757E386F-9DDF-4D1D-B62E-F0CAF892527B}"/>
          </ac:spMkLst>
        </pc:spChg>
        <pc:spChg chg="mod">
          <ac:chgData name="Virginia Bracarense Lopes" userId="03cb723a1ab86deb" providerId="LiveId" clId="{495FB1A2-558C-4174-B81B-CCDDC4F79A68}" dt="2021-03-09T15:11:52.099" v="278" actId="1035"/>
          <ac:spMkLst>
            <pc:docMk/>
            <pc:sldMk cId="3335351660" sldId="489"/>
            <ac:spMk id="15" creationId="{E1EA08E1-9E85-42DD-BC51-855F47DFB009}"/>
          </ac:spMkLst>
        </pc:spChg>
        <pc:graphicFrameChg chg="mod modGraphic">
          <ac:chgData name="Virginia Bracarense Lopes" userId="03cb723a1ab86deb" providerId="LiveId" clId="{495FB1A2-558C-4174-B81B-CCDDC4F79A68}" dt="2021-03-09T15:11:46.695" v="272" actId="1076"/>
          <ac:graphicFrameMkLst>
            <pc:docMk/>
            <pc:sldMk cId="3335351660" sldId="489"/>
            <ac:graphicFrameMk id="8" creationId="{E05C187C-4E75-4716-8FE8-5717D88941D9}"/>
          </ac:graphicFrameMkLst>
        </pc:graphicFrameChg>
      </pc:sldChg>
      <pc:sldChg chg="modTransition">
        <pc:chgData name="Virginia Bracarense Lopes" userId="03cb723a1ab86deb" providerId="LiveId" clId="{495FB1A2-558C-4174-B81B-CCDDC4F79A68}" dt="2021-03-09T14:56:26.515" v="94"/>
        <pc:sldMkLst>
          <pc:docMk/>
          <pc:sldMk cId="188151184" sldId="490"/>
        </pc:sldMkLst>
      </pc:sldChg>
      <pc:sldChg chg="modSp mod">
        <pc:chgData name="Virginia Bracarense Lopes" userId="03cb723a1ab86deb" providerId="LiveId" clId="{495FB1A2-558C-4174-B81B-CCDDC4F79A68}" dt="2021-03-09T15:01:20.913" v="156" actId="20577"/>
        <pc:sldMkLst>
          <pc:docMk/>
          <pc:sldMk cId="840461691" sldId="553"/>
        </pc:sldMkLst>
        <pc:spChg chg="mod">
          <ac:chgData name="Virginia Bracarense Lopes" userId="03cb723a1ab86deb" providerId="LiveId" clId="{495FB1A2-558C-4174-B81B-CCDDC4F79A68}" dt="2021-03-09T15:01:20.913" v="156" actId="20577"/>
          <ac:spMkLst>
            <pc:docMk/>
            <pc:sldMk cId="840461691" sldId="553"/>
            <ac:spMk id="25" creationId="{C8E1B580-3172-46BC-BF28-7ADA377E6C5C}"/>
          </ac:spMkLst>
        </pc:spChg>
      </pc:sldChg>
      <pc:sldChg chg="del">
        <pc:chgData name="Virginia Bracarense Lopes" userId="03cb723a1ab86deb" providerId="LiveId" clId="{495FB1A2-558C-4174-B81B-CCDDC4F79A68}" dt="2021-03-09T15:17:56.065" v="315" actId="47"/>
        <pc:sldMkLst>
          <pc:docMk/>
          <pc:sldMk cId="321636917" sldId="555"/>
        </pc:sldMkLst>
      </pc:sldChg>
      <pc:sldChg chg="del">
        <pc:chgData name="Virginia Bracarense Lopes" userId="03cb723a1ab86deb" providerId="LiveId" clId="{495FB1A2-558C-4174-B81B-CCDDC4F79A68}" dt="2021-03-09T15:17:56.065" v="315" actId="47"/>
        <pc:sldMkLst>
          <pc:docMk/>
          <pc:sldMk cId="782808181" sldId="556"/>
        </pc:sldMkLst>
      </pc:sldChg>
      <pc:sldChg chg="add del">
        <pc:chgData name="Virginia Bracarense Lopes" userId="03cb723a1ab86deb" providerId="LiveId" clId="{495FB1A2-558C-4174-B81B-CCDDC4F79A68}" dt="2021-03-09T14:40:58.562" v="39" actId="47"/>
        <pc:sldMkLst>
          <pc:docMk/>
          <pc:sldMk cId="2280869548" sldId="574"/>
        </pc:sldMkLst>
      </pc:sldChg>
      <pc:sldChg chg="addSp delSp modSp mod delAnim modAnim">
        <pc:chgData name="Virginia Bracarense Lopes" userId="03cb723a1ab86deb" providerId="LiveId" clId="{495FB1A2-558C-4174-B81B-CCDDC4F79A68}" dt="2021-03-09T15:06:22.018" v="245" actId="1076"/>
        <pc:sldMkLst>
          <pc:docMk/>
          <pc:sldMk cId="1690090957" sldId="575"/>
        </pc:sldMkLst>
        <pc:spChg chg="mod">
          <ac:chgData name="Virginia Bracarense Lopes" userId="03cb723a1ab86deb" providerId="LiveId" clId="{495FB1A2-558C-4174-B81B-CCDDC4F79A68}" dt="2021-03-09T15:06:18.110" v="244" actId="20577"/>
          <ac:spMkLst>
            <pc:docMk/>
            <pc:sldMk cId="1690090957" sldId="575"/>
            <ac:spMk id="4" creationId="{2FDC7FF0-8E2B-49E1-A395-7E288E254373}"/>
          </ac:spMkLst>
        </pc:spChg>
        <pc:spChg chg="mod">
          <ac:chgData name="Virginia Bracarense Lopes" userId="03cb723a1ab86deb" providerId="LiveId" clId="{495FB1A2-558C-4174-B81B-CCDDC4F79A68}" dt="2021-03-09T14:49:45.519" v="46" actId="207"/>
          <ac:spMkLst>
            <pc:docMk/>
            <pc:sldMk cId="1690090957" sldId="575"/>
            <ac:spMk id="6" creationId="{00000000-0000-0000-0000-000000000000}"/>
          </ac:spMkLst>
        </pc:spChg>
        <pc:picChg chg="mod">
          <ac:chgData name="Virginia Bracarense Lopes" userId="03cb723a1ab86deb" providerId="LiveId" clId="{495FB1A2-558C-4174-B81B-CCDDC4F79A68}" dt="2021-03-09T15:06:22.018" v="245" actId="1076"/>
          <ac:picMkLst>
            <pc:docMk/>
            <pc:sldMk cId="1690090957" sldId="575"/>
            <ac:picMk id="11" creationId="{4E67CD9E-4075-4E30-A9AD-D4DB65747CAF}"/>
          </ac:picMkLst>
        </pc:picChg>
        <pc:picChg chg="del">
          <ac:chgData name="Virginia Bracarense Lopes" userId="03cb723a1ab86deb" providerId="LiveId" clId="{495FB1A2-558C-4174-B81B-CCDDC4F79A68}" dt="2021-03-09T14:49:33.761" v="44" actId="478"/>
          <ac:picMkLst>
            <pc:docMk/>
            <pc:sldMk cId="1690090957" sldId="575"/>
            <ac:picMk id="12" creationId="{57D982D0-E962-4567-815D-97FFABDE2955}"/>
          </ac:picMkLst>
        </pc:picChg>
        <pc:picChg chg="del">
          <ac:chgData name="Virginia Bracarense Lopes" userId="03cb723a1ab86deb" providerId="LiveId" clId="{495FB1A2-558C-4174-B81B-CCDDC4F79A68}" dt="2021-03-09T14:49:35.589" v="45" actId="478"/>
          <ac:picMkLst>
            <pc:docMk/>
            <pc:sldMk cId="1690090957" sldId="575"/>
            <ac:picMk id="13" creationId="{99045271-A837-44E0-BF43-036587831F50}"/>
          </ac:picMkLst>
        </pc:picChg>
        <pc:picChg chg="del">
          <ac:chgData name="Virginia Bracarense Lopes" userId="03cb723a1ab86deb" providerId="LiveId" clId="{495FB1A2-558C-4174-B81B-CCDDC4F79A68}" dt="2021-03-09T14:55:03.128" v="79" actId="478"/>
          <ac:picMkLst>
            <pc:docMk/>
            <pc:sldMk cId="1690090957" sldId="575"/>
            <ac:picMk id="14" creationId="{F14530AF-451F-477D-A1B8-9ED3C39C3544}"/>
          </ac:picMkLst>
        </pc:picChg>
        <pc:picChg chg="add del mod">
          <ac:chgData name="Virginia Bracarense Lopes" userId="03cb723a1ab86deb" providerId="LiveId" clId="{495FB1A2-558C-4174-B81B-CCDDC4F79A68}" dt="2021-03-09T14:55:03.128" v="79" actId="478"/>
          <ac:picMkLst>
            <pc:docMk/>
            <pc:sldMk cId="1690090957" sldId="575"/>
            <ac:picMk id="15" creationId="{234DCA59-166A-4401-92CF-4B02E1B4478C}"/>
          </ac:picMkLst>
        </pc:picChg>
      </pc:sldChg>
      <pc:sldChg chg="delSp modSp mod delAnim">
        <pc:chgData name="Virginia Bracarense Lopes" userId="03cb723a1ab86deb" providerId="LiveId" clId="{495FB1A2-558C-4174-B81B-CCDDC4F79A68}" dt="2021-03-09T14:55:07.971" v="81" actId="478"/>
        <pc:sldMkLst>
          <pc:docMk/>
          <pc:sldMk cId="4059080903" sldId="576"/>
        </pc:sldMkLst>
        <pc:picChg chg="del mod">
          <ac:chgData name="Virginia Bracarense Lopes" userId="03cb723a1ab86deb" providerId="LiveId" clId="{495FB1A2-558C-4174-B81B-CCDDC4F79A68}" dt="2021-03-09T14:55:07.971" v="81" actId="478"/>
          <ac:picMkLst>
            <pc:docMk/>
            <pc:sldMk cId="4059080903" sldId="576"/>
            <ac:picMk id="10" creationId="{55F982BC-C5D1-4E45-BC1F-11EEA0317B26}"/>
          </ac:picMkLst>
        </pc:picChg>
      </pc:sldChg>
      <pc:sldChg chg="addSp delSp modSp mod delAnim modAnim">
        <pc:chgData name="Virginia Bracarense Lopes" userId="03cb723a1ab86deb" providerId="LiveId" clId="{495FB1A2-558C-4174-B81B-CCDDC4F79A68}" dt="2021-03-09T15:08:19.717" v="268" actId="113"/>
        <pc:sldMkLst>
          <pc:docMk/>
          <pc:sldMk cId="3392900345" sldId="577"/>
        </pc:sldMkLst>
        <pc:spChg chg="mod">
          <ac:chgData name="Virginia Bracarense Lopes" userId="03cb723a1ab86deb" providerId="LiveId" clId="{495FB1A2-558C-4174-B81B-CCDDC4F79A68}" dt="2021-03-09T15:08:19.717" v="268" actId="113"/>
          <ac:spMkLst>
            <pc:docMk/>
            <pc:sldMk cId="3392900345" sldId="577"/>
            <ac:spMk id="4" creationId="{2FDC7FF0-8E2B-49E1-A395-7E288E254373}"/>
          </ac:spMkLst>
        </pc:spChg>
        <pc:spChg chg="mod">
          <ac:chgData name="Virginia Bracarense Lopes" userId="03cb723a1ab86deb" providerId="LiveId" clId="{495FB1A2-558C-4174-B81B-CCDDC4F79A68}" dt="2021-03-09T14:51:02.893" v="53" actId="207"/>
          <ac:spMkLst>
            <pc:docMk/>
            <pc:sldMk cId="3392900345" sldId="577"/>
            <ac:spMk id="6" creationId="{00000000-0000-0000-0000-000000000000}"/>
          </ac:spMkLst>
        </pc:spChg>
        <pc:picChg chg="del">
          <ac:chgData name="Virginia Bracarense Lopes" userId="03cb723a1ab86deb" providerId="LiveId" clId="{495FB1A2-558C-4174-B81B-CCDDC4F79A68}" dt="2021-03-09T14:55:16.140" v="83" actId="478"/>
          <ac:picMkLst>
            <pc:docMk/>
            <pc:sldMk cId="3392900345" sldId="577"/>
            <ac:picMk id="13" creationId="{CE3E4AC4-5367-44C8-ADD3-304B0E911B31}"/>
          </ac:picMkLst>
        </pc:picChg>
        <pc:picChg chg="add del mod">
          <ac:chgData name="Virginia Bracarense Lopes" userId="03cb723a1ab86deb" providerId="LiveId" clId="{495FB1A2-558C-4174-B81B-CCDDC4F79A68}" dt="2021-03-09T14:55:16.140" v="83" actId="478"/>
          <ac:picMkLst>
            <pc:docMk/>
            <pc:sldMk cId="3392900345" sldId="577"/>
            <ac:picMk id="14" creationId="{9759D857-BE22-48FB-80CA-929B51CFA7B8}"/>
          </ac:picMkLst>
        </pc:picChg>
      </pc:sldChg>
      <pc:sldChg chg="modSp mod">
        <pc:chgData name="Virginia Bracarense Lopes" userId="03cb723a1ab86deb" providerId="LiveId" clId="{495FB1A2-558C-4174-B81B-CCDDC4F79A68}" dt="2021-03-09T15:08:59.200" v="270" actId="20577"/>
        <pc:sldMkLst>
          <pc:docMk/>
          <pc:sldMk cId="2897294191" sldId="578"/>
        </pc:sldMkLst>
        <pc:spChg chg="mod">
          <ac:chgData name="Virginia Bracarense Lopes" userId="03cb723a1ab86deb" providerId="LiveId" clId="{495FB1A2-558C-4174-B81B-CCDDC4F79A68}" dt="2021-03-09T14:51:37.972" v="57" actId="207"/>
          <ac:spMkLst>
            <pc:docMk/>
            <pc:sldMk cId="2897294191" sldId="578"/>
            <ac:spMk id="6" creationId="{00000000-0000-0000-0000-000000000000}"/>
          </ac:spMkLst>
        </pc:spChg>
        <pc:spChg chg="mod">
          <ac:chgData name="Virginia Bracarense Lopes" userId="03cb723a1ab86deb" providerId="LiveId" clId="{495FB1A2-558C-4174-B81B-CCDDC4F79A68}" dt="2021-03-09T15:08:59.200" v="270" actId="20577"/>
          <ac:spMkLst>
            <pc:docMk/>
            <pc:sldMk cId="2897294191" sldId="578"/>
            <ac:spMk id="12" creationId="{F6C9103F-7481-4E79-AC94-187FDA0F1EA1}"/>
          </ac:spMkLst>
        </pc:spChg>
      </pc:sldChg>
      <pc:sldChg chg="modSp mod">
        <pc:chgData name="Virginia Bracarense Lopes" userId="03cb723a1ab86deb" providerId="LiveId" clId="{495FB1A2-558C-4174-B81B-CCDDC4F79A68}" dt="2021-03-09T14:52:52.351" v="67" actId="1076"/>
        <pc:sldMkLst>
          <pc:docMk/>
          <pc:sldMk cId="4177687254" sldId="579"/>
        </pc:sldMkLst>
        <pc:spChg chg="mod">
          <ac:chgData name="Virginia Bracarense Lopes" userId="03cb723a1ab86deb" providerId="LiveId" clId="{495FB1A2-558C-4174-B81B-CCDDC4F79A68}" dt="2021-03-09T14:52:47.546" v="66" actId="207"/>
          <ac:spMkLst>
            <pc:docMk/>
            <pc:sldMk cId="4177687254" sldId="579"/>
            <ac:spMk id="6" creationId="{00000000-0000-0000-0000-000000000000}"/>
          </ac:spMkLst>
        </pc:spChg>
        <pc:picChg chg="mod">
          <ac:chgData name="Virginia Bracarense Lopes" userId="03cb723a1ab86deb" providerId="LiveId" clId="{495FB1A2-558C-4174-B81B-CCDDC4F79A68}" dt="2021-03-09T14:52:52.351" v="67" actId="1076"/>
          <ac:picMkLst>
            <pc:docMk/>
            <pc:sldMk cId="4177687254" sldId="579"/>
            <ac:picMk id="8" creationId="{5887FEF8-9F31-474D-8140-A82E3E751231}"/>
          </ac:picMkLst>
        </pc:picChg>
      </pc:sldChg>
      <pc:sldChg chg="ord">
        <pc:chgData name="Virginia Bracarense Lopes" userId="03cb723a1ab86deb" providerId="LiveId" clId="{495FB1A2-558C-4174-B81B-CCDDC4F79A68}" dt="2021-03-09T14:55:45.243" v="90"/>
        <pc:sldMkLst>
          <pc:docMk/>
          <pc:sldMk cId="1743492850" sldId="580"/>
        </pc:sldMkLst>
      </pc:sldChg>
      <pc:sldChg chg="add del">
        <pc:chgData name="Virginia Bracarense Lopes" userId="03cb723a1ab86deb" providerId="LiveId" clId="{495FB1A2-558C-4174-B81B-CCDDC4F79A68}" dt="2021-03-09T15:17:09.896" v="304"/>
        <pc:sldMkLst>
          <pc:docMk/>
          <pc:sldMk cId="2649337492" sldId="585"/>
        </pc:sldMkLst>
      </pc:sldChg>
      <pc:sldChg chg="addSp delSp modSp add mod">
        <pc:chgData name="Virginia Bracarense Lopes" userId="03cb723a1ab86deb" providerId="LiveId" clId="{495FB1A2-558C-4174-B81B-CCDDC4F79A68}" dt="2021-03-09T15:17:44.935" v="313"/>
        <pc:sldMkLst>
          <pc:docMk/>
          <pc:sldMk cId="3911716081" sldId="585"/>
        </pc:sldMkLst>
        <pc:spChg chg="del">
          <ac:chgData name="Virginia Bracarense Lopes" userId="03cb723a1ab86deb" providerId="LiveId" clId="{495FB1A2-558C-4174-B81B-CCDDC4F79A68}" dt="2021-03-09T15:17:22.846" v="308" actId="478"/>
          <ac:spMkLst>
            <pc:docMk/>
            <pc:sldMk cId="3911716081" sldId="585"/>
            <ac:spMk id="2" creationId="{519E7120-CA41-46FF-B088-FA75612230EB}"/>
          </ac:spMkLst>
        </pc:spChg>
        <pc:spChg chg="add del mod">
          <ac:chgData name="Virginia Bracarense Lopes" userId="03cb723a1ab86deb" providerId="LiveId" clId="{495FB1A2-558C-4174-B81B-CCDDC4F79A68}" dt="2021-03-09T15:17:20.752" v="307" actId="478"/>
          <ac:spMkLst>
            <pc:docMk/>
            <pc:sldMk cId="3911716081" sldId="585"/>
            <ac:spMk id="5" creationId="{7C29D60B-F46D-414E-BFDC-F3FF1520BC00}"/>
          </ac:spMkLst>
        </pc:spChg>
        <pc:spChg chg="add del mod">
          <ac:chgData name="Virginia Bracarense Lopes" userId="03cb723a1ab86deb" providerId="LiveId" clId="{495FB1A2-558C-4174-B81B-CCDDC4F79A68}" dt="2021-03-09T15:17:25.780" v="309" actId="478"/>
          <ac:spMkLst>
            <pc:docMk/>
            <pc:sldMk cId="3911716081" sldId="585"/>
            <ac:spMk id="7" creationId="{B4A1020F-5F43-489D-A6CD-D2DC498365BF}"/>
          </ac:spMkLst>
        </pc:spChg>
        <pc:spChg chg="add mod">
          <ac:chgData name="Virginia Bracarense Lopes" userId="03cb723a1ab86deb" providerId="LiveId" clId="{495FB1A2-558C-4174-B81B-CCDDC4F79A68}" dt="2021-03-09T15:17:44.935" v="313"/>
          <ac:spMkLst>
            <pc:docMk/>
            <pc:sldMk cId="3911716081" sldId="585"/>
            <ac:spMk id="9" creationId="{4E560009-83DE-4EB9-8D91-6CA0189CB63C}"/>
          </ac:spMkLst>
        </pc:spChg>
        <pc:spChg chg="add mod">
          <ac:chgData name="Virginia Bracarense Lopes" userId="03cb723a1ab86deb" providerId="LiveId" clId="{495FB1A2-558C-4174-B81B-CCDDC4F79A68}" dt="2021-03-09T15:17:44.935" v="313"/>
          <ac:spMkLst>
            <pc:docMk/>
            <pc:sldMk cId="3911716081" sldId="585"/>
            <ac:spMk id="10" creationId="{18DF936F-1212-4E5D-8D53-720E1ED4D986}"/>
          </ac:spMkLst>
        </pc:spChg>
        <pc:graphicFrameChg chg="del">
          <ac:chgData name="Virginia Bracarense Lopes" userId="03cb723a1ab86deb" providerId="LiveId" clId="{495FB1A2-558C-4174-B81B-CCDDC4F79A68}" dt="2021-03-09T15:17:18.933" v="306" actId="478"/>
          <ac:graphicFrameMkLst>
            <pc:docMk/>
            <pc:sldMk cId="3911716081" sldId="585"/>
            <ac:graphicFrameMk id="4" creationId="{C5FDD371-94F8-47ED-A021-E3F5C1B00B7A}"/>
          </ac:graphicFrameMkLst>
        </pc:graphicFrameChg>
        <pc:picChg chg="add mod">
          <ac:chgData name="Virginia Bracarense Lopes" userId="03cb723a1ab86deb" providerId="LiveId" clId="{495FB1A2-558C-4174-B81B-CCDDC4F79A68}" dt="2021-03-09T15:17:35.461" v="311"/>
          <ac:picMkLst>
            <pc:docMk/>
            <pc:sldMk cId="3911716081" sldId="585"/>
            <ac:picMk id="8" creationId="{38904E12-26C3-4AEB-A3C3-16712E112DF8}"/>
          </ac:picMkLst>
        </pc:picChg>
      </pc:sldChg>
      <pc:sldChg chg="addSp modSp add">
        <pc:chgData name="Virginia Bracarense Lopes" userId="03cb723a1ab86deb" providerId="LiveId" clId="{495FB1A2-558C-4174-B81B-CCDDC4F79A68}" dt="2021-03-09T15:17:51.062" v="314"/>
        <pc:sldMkLst>
          <pc:docMk/>
          <pc:sldMk cId="1685418029" sldId="586"/>
        </pc:sldMkLst>
        <pc:spChg chg="add mod">
          <ac:chgData name="Virginia Bracarense Lopes" userId="03cb723a1ab86deb" providerId="LiveId" clId="{495FB1A2-558C-4174-B81B-CCDDC4F79A68}" dt="2021-03-09T15:17:51.062" v="314"/>
          <ac:spMkLst>
            <pc:docMk/>
            <pc:sldMk cId="1685418029" sldId="586"/>
            <ac:spMk id="3" creationId="{1178AB8D-F8A9-4F76-B617-DDAD661578C9}"/>
          </ac:spMkLst>
        </pc:spChg>
        <pc:spChg chg="add mod">
          <ac:chgData name="Virginia Bracarense Lopes" userId="03cb723a1ab86deb" providerId="LiveId" clId="{495FB1A2-558C-4174-B81B-CCDDC4F79A68}" dt="2021-03-09T15:17:51.062" v="314"/>
          <ac:spMkLst>
            <pc:docMk/>
            <pc:sldMk cId="1685418029" sldId="586"/>
            <ac:spMk id="4" creationId="{16103890-03CC-47CB-A891-9D848DCE9899}"/>
          </ac:spMkLst>
        </pc:spChg>
        <pc:picChg chg="add mod">
          <ac:chgData name="Virginia Bracarense Lopes" userId="03cb723a1ab86deb" providerId="LiveId" clId="{495FB1A2-558C-4174-B81B-CCDDC4F79A68}" dt="2021-03-09T15:17:38.163" v="312"/>
          <ac:picMkLst>
            <pc:docMk/>
            <pc:sldMk cId="1685418029" sldId="586"/>
            <ac:picMk id="2" creationId="{A58A8C3A-491E-4562-87CB-E5D7A813E6F3}"/>
          </ac:picMkLst>
        </pc:picChg>
      </pc:sldChg>
    </pc:docChg>
  </pc:docChgLst>
  <pc:docChgLst>
    <pc:chgData name="Virginia Bracarense Lopes" userId="03cb723a1ab86deb" providerId="LiveId" clId="{5CC7C6A9-7EAD-474A-AE1E-7F04AC715116}"/>
    <pc:docChg chg="delSld modSld">
      <pc:chgData name="Virginia Bracarense Lopes" userId="03cb723a1ab86deb" providerId="LiveId" clId="{5CC7C6A9-7EAD-474A-AE1E-7F04AC715116}" dt="2021-03-10T17:45:33.666" v="12" actId="47"/>
      <pc:docMkLst>
        <pc:docMk/>
      </pc:docMkLst>
      <pc:sldChg chg="del">
        <pc:chgData name="Virginia Bracarense Lopes" userId="03cb723a1ab86deb" providerId="LiveId" clId="{5CC7C6A9-7EAD-474A-AE1E-7F04AC715116}" dt="2021-03-10T17:45:33.666" v="12" actId="47"/>
        <pc:sldMkLst>
          <pc:docMk/>
          <pc:sldMk cId="175882384" sldId="486"/>
        </pc:sldMkLst>
      </pc:sldChg>
      <pc:sldChg chg="del">
        <pc:chgData name="Virginia Bracarense Lopes" userId="03cb723a1ab86deb" providerId="LiveId" clId="{5CC7C6A9-7EAD-474A-AE1E-7F04AC715116}" dt="2021-03-10T17:45:32.437" v="10" actId="47"/>
        <pc:sldMkLst>
          <pc:docMk/>
          <pc:sldMk cId="668465664" sldId="488"/>
        </pc:sldMkLst>
      </pc:sldChg>
      <pc:sldChg chg="del">
        <pc:chgData name="Virginia Bracarense Lopes" userId="03cb723a1ab86deb" providerId="LiveId" clId="{5CC7C6A9-7EAD-474A-AE1E-7F04AC715116}" dt="2021-03-10T17:45:33.094" v="11" actId="47"/>
        <pc:sldMkLst>
          <pc:docMk/>
          <pc:sldMk cId="188151184" sldId="490"/>
        </pc:sldMkLst>
      </pc:sldChg>
      <pc:sldChg chg="modSp mod">
        <pc:chgData name="Virginia Bracarense Lopes" userId="03cb723a1ab86deb" providerId="LiveId" clId="{5CC7C6A9-7EAD-474A-AE1E-7F04AC715116}" dt="2021-03-10T17:43:59.206" v="3" actId="123"/>
        <pc:sldMkLst>
          <pc:docMk/>
          <pc:sldMk cId="1690090957" sldId="575"/>
        </pc:sldMkLst>
        <pc:spChg chg="mod">
          <ac:chgData name="Virginia Bracarense Lopes" userId="03cb723a1ab86deb" providerId="LiveId" clId="{5CC7C6A9-7EAD-474A-AE1E-7F04AC715116}" dt="2021-03-10T17:43:59.206" v="3" actId="123"/>
          <ac:spMkLst>
            <pc:docMk/>
            <pc:sldMk cId="1690090957" sldId="575"/>
            <ac:spMk id="4" creationId="{2FDC7FF0-8E2B-49E1-A395-7E288E254373}"/>
          </ac:spMkLst>
        </pc:spChg>
      </pc:sldChg>
      <pc:sldChg chg="modSp">
        <pc:chgData name="Virginia Bracarense Lopes" userId="03cb723a1ab86deb" providerId="LiveId" clId="{5CC7C6A9-7EAD-474A-AE1E-7F04AC715116}" dt="2021-03-10T17:44:28.338" v="7" actId="572"/>
        <pc:sldMkLst>
          <pc:docMk/>
          <pc:sldMk cId="3392900345" sldId="577"/>
        </pc:sldMkLst>
        <pc:graphicFrameChg chg="mod">
          <ac:chgData name="Virginia Bracarense Lopes" userId="03cb723a1ab86deb" providerId="LiveId" clId="{5CC7C6A9-7EAD-474A-AE1E-7F04AC715116}" dt="2021-03-10T17:44:28.338" v="7" actId="572"/>
          <ac:graphicFrameMkLst>
            <pc:docMk/>
            <pc:sldMk cId="3392900345" sldId="577"/>
            <ac:graphicFrameMk id="14" creationId="{C71A3532-9E4E-4FA0-A2AE-6784516693C7}"/>
          </ac:graphicFrameMkLst>
        </pc:graphicFrameChg>
      </pc:sldChg>
      <pc:sldChg chg="modSp mod">
        <pc:chgData name="Virginia Bracarense Lopes" userId="03cb723a1ab86deb" providerId="LiveId" clId="{5CC7C6A9-7EAD-474A-AE1E-7F04AC715116}" dt="2021-03-10T17:44:52.495" v="9" actId="113"/>
        <pc:sldMkLst>
          <pc:docMk/>
          <pc:sldMk cId="2897294191" sldId="578"/>
        </pc:sldMkLst>
        <pc:spChg chg="mod">
          <ac:chgData name="Virginia Bracarense Lopes" userId="03cb723a1ab86deb" providerId="LiveId" clId="{5CC7C6A9-7EAD-474A-AE1E-7F04AC715116}" dt="2021-03-10T17:44:52.495" v="9" actId="113"/>
          <ac:spMkLst>
            <pc:docMk/>
            <pc:sldMk cId="2897294191" sldId="578"/>
            <ac:spMk id="12" creationId="{F6C9103F-7481-4E79-AC94-187FDA0F1EA1}"/>
          </ac:spMkLst>
        </pc:spChg>
      </pc:sldChg>
    </pc:docChg>
  </pc:docChgLst>
  <pc:docChgLst>
    <pc:chgData name="Lucas Pedersoli" userId="bceb685b1b177067" providerId="LiveId" clId="{324D2982-EB6F-4BE0-9285-7A676A1C1F11}"/>
    <pc:docChg chg="undo custSel addSld delSld modSld sldOrd">
      <pc:chgData name="Lucas Pedersoli" userId="bceb685b1b177067" providerId="LiveId" clId="{324D2982-EB6F-4BE0-9285-7A676A1C1F11}" dt="2021-03-09T13:13:24.603" v="7142"/>
      <pc:docMkLst>
        <pc:docMk/>
      </pc:docMkLst>
      <pc:sldChg chg="addSp delSp modSp mod">
        <pc:chgData name="Lucas Pedersoli" userId="bceb685b1b177067" providerId="LiveId" clId="{324D2982-EB6F-4BE0-9285-7A676A1C1F11}" dt="2021-03-08T18:56:13.189" v="124" actId="1076"/>
        <pc:sldMkLst>
          <pc:docMk/>
          <pc:sldMk cId="0" sldId="256"/>
        </pc:sldMkLst>
        <pc:spChg chg="del mod">
          <ac:chgData name="Lucas Pedersoli" userId="bceb685b1b177067" providerId="LiveId" clId="{324D2982-EB6F-4BE0-9285-7A676A1C1F11}" dt="2021-03-08T18:56:07.200" v="123" actId="21"/>
          <ac:spMkLst>
            <pc:docMk/>
            <pc:sldMk cId="0" sldId="256"/>
            <ac:spMk id="2" creationId="{6D52121D-BD99-48DB-B349-CF018F037A57}"/>
          </ac:spMkLst>
        </pc:spChg>
        <pc:spChg chg="add mod">
          <ac:chgData name="Lucas Pedersoli" userId="bceb685b1b177067" providerId="LiveId" clId="{324D2982-EB6F-4BE0-9285-7A676A1C1F11}" dt="2021-03-08T18:56:13.189" v="124" actId="1076"/>
          <ac:spMkLst>
            <pc:docMk/>
            <pc:sldMk cId="0" sldId="256"/>
            <ac:spMk id="3" creationId="{95F340D9-6FFC-4646-B7EC-2D8047344935}"/>
          </ac:spMkLst>
        </pc:spChg>
      </pc:sldChg>
      <pc:sldChg chg="add">
        <pc:chgData name="Lucas Pedersoli" userId="bceb685b1b177067" providerId="LiveId" clId="{324D2982-EB6F-4BE0-9285-7A676A1C1F11}" dt="2021-03-08T19:08:13.250" v="143"/>
        <pc:sldMkLst>
          <pc:docMk/>
          <pc:sldMk cId="2877454621" sldId="266"/>
        </pc:sldMkLst>
      </pc:sldChg>
      <pc:sldChg chg="addSp delSp modSp mod modAnim">
        <pc:chgData name="Lucas Pedersoli" userId="bceb685b1b177067" providerId="LiveId" clId="{324D2982-EB6F-4BE0-9285-7A676A1C1F11}" dt="2021-03-08T21:26:57.436" v="2443" actId="120"/>
        <pc:sldMkLst>
          <pc:docMk/>
          <pc:sldMk cId="642243236" sldId="374"/>
        </pc:sldMkLst>
        <pc:spChg chg="add del mod">
          <ac:chgData name="Lucas Pedersoli" userId="bceb685b1b177067" providerId="LiveId" clId="{324D2982-EB6F-4BE0-9285-7A676A1C1F11}" dt="2021-03-08T19:47:26.072" v="231" actId="21"/>
          <ac:spMkLst>
            <pc:docMk/>
            <pc:sldMk cId="642243236" sldId="374"/>
            <ac:spMk id="2" creationId="{24BBA051-D3C4-4958-90D5-6C03E83CC667}"/>
          </ac:spMkLst>
        </pc:spChg>
        <pc:spChg chg="del mod">
          <ac:chgData name="Lucas Pedersoli" userId="bceb685b1b177067" providerId="LiveId" clId="{324D2982-EB6F-4BE0-9285-7A676A1C1F11}" dt="2021-03-08T19:47:23.056" v="230" actId="21"/>
          <ac:spMkLst>
            <pc:docMk/>
            <pc:sldMk cId="642243236" sldId="374"/>
            <ac:spMk id="4" creationId="{2FDC7FF0-8E2B-49E1-A395-7E288E254373}"/>
          </ac:spMkLst>
        </pc:spChg>
        <pc:spChg chg="del">
          <ac:chgData name="Lucas Pedersoli" userId="bceb685b1b177067" providerId="LiveId" clId="{324D2982-EB6F-4BE0-9285-7A676A1C1F11}" dt="2021-03-08T19:47:23.056" v="230" actId="21"/>
          <ac:spMkLst>
            <pc:docMk/>
            <pc:sldMk cId="642243236" sldId="374"/>
            <ac:spMk id="5" creationId="{E835A549-EC5F-4B80-A7F5-BFA18C79260C}"/>
          </ac:spMkLst>
        </pc:spChg>
        <pc:spChg chg="mod">
          <ac:chgData name="Lucas Pedersoli" userId="bceb685b1b177067" providerId="LiveId" clId="{324D2982-EB6F-4BE0-9285-7A676A1C1F11}" dt="2021-03-08T19:47:16.950" v="229" actId="20577"/>
          <ac:spMkLst>
            <pc:docMk/>
            <pc:sldMk cId="642243236" sldId="374"/>
            <ac:spMk id="6" creationId="{00000000-0000-0000-0000-000000000000}"/>
          </ac:spMkLst>
        </pc:spChg>
        <pc:spChg chg="add del mod">
          <ac:chgData name="Lucas Pedersoli" userId="bceb685b1b177067" providerId="LiveId" clId="{324D2982-EB6F-4BE0-9285-7A676A1C1F11}" dt="2021-03-08T19:47:35.908" v="233" actId="21"/>
          <ac:spMkLst>
            <pc:docMk/>
            <pc:sldMk cId="642243236" sldId="374"/>
            <ac:spMk id="9" creationId="{9679532C-A931-4A3E-8D08-643D66CE1ECD}"/>
          </ac:spMkLst>
        </pc:spChg>
        <pc:spChg chg="add del mod">
          <ac:chgData name="Lucas Pedersoli" userId="bceb685b1b177067" providerId="LiveId" clId="{324D2982-EB6F-4BE0-9285-7A676A1C1F11}" dt="2021-03-08T19:56:57.225" v="524" actId="21"/>
          <ac:spMkLst>
            <pc:docMk/>
            <pc:sldMk cId="642243236" sldId="374"/>
            <ac:spMk id="11" creationId="{57DA4605-5DC5-4336-ADA1-8C669B3B991D}"/>
          </ac:spMkLst>
        </pc:spChg>
        <pc:spChg chg="add del mod">
          <ac:chgData name="Lucas Pedersoli" userId="bceb685b1b177067" providerId="LiveId" clId="{324D2982-EB6F-4BE0-9285-7A676A1C1F11}" dt="2021-03-08T19:56:45.736" v="523" actId="21"/>
          <ac:spMkLst>
            <pc:docMk/>
            <pc:sldMk cId="642243236" sldId="374"/>
            <ac:spMk id="12" creationId="{01BA744F-58FD-4861-A7DB-9255CC34D8C1}"/>
          </ac:spMkLst>
        </pc:spChg>
        <pc:spChg chg="add del mod">
          <ac:chgData name="Lucas Pedersoli" userId="bceb685b1b177067" providerId="LiveId" clId="{324D2982-EB6F-4BE0-9285-7A676A1C1F11}" dt="2021-03-08T19:56:45.736" v="523" actId="21"/>
          <ac:spMkLst>
            <pc:docMk/>
            <pc:sldMk cId="642243236" sldId="374"/>
            <ac:spMk id="13" creationId="{7085A21C-3AD7-440D-A145-EAD54B623805}"/>
          </ac:spMkLst>
        </pc:spChg>
        <pc:spChg chg="mod">
          <ac:chgData name="Lucas Pedersoli" userId="bceb685b1b177067" providerId="LiveId" clId="{324D2982-EB6F-4BE0-9285-7A676A1C1F11}" dt="2021-03-08T19:58:21.045" v="566" actId="1035"/>
          <ac:spMkLst>
            <pc:docMk/>
            <pc:sldMk cId="642243236" sldId="374"/>
            <ac:spMk id="15" creationId="{4861D230-5317-4EB1-A757-FADD88641B21}"/>
          </ac:spMkLst>
        </pc:spChg>
        <pc:spChg chg="mod">
          <ac:chgData name="Lucas Pedersoli" userId="bceb685b1b177067" providerId="LiveId" clId="{324D2982-EB6F-4BE0-9285-7A676A1C1F11}" dt="2021-03-08T19:58:21.045" v="566" actId="1035"/>
          <ac:spMkLst>
            <pc:docMk/>
            <pc:sldMk cId="642243236" sldId="374"/>
            <ac:spMk id="16" creationId="{E8C3AF27-C90A-4D84-B469-14A7C7537ECE}"/>
          </ac:spMkLst>
        </pc:spChg>
        <pc:spChg chg="mod">
          <ac:chgData name="Lucas Pedersoli" userId="bceb685b1b177067" providerId="LiveId" clId="{324D2982-EB6F-4BE0-9285-7A676A1C1F11}" dt="2021-03-08T19:58:21.045" v="566" actId="1035"/>
          <ac:spMkLst>
            <pc:docMk/>
            <pc:sldMk cId="642243236" sldId="374"/>
            <ac:spMk id="18" creationId="{C2BAF666-95B2-4B43-BC7F-F7AC5F02BB0C}"/>
          </ac:spMkLst>
        </pc:spChg>
        <pc:spChg chg="mod">
          <ac:chgData name="Lucas Pedersoli" userId="bceb685b1b177067" providerId="LiveId" clId="{324D2982-EB6F-4BE0-9285-7A676A1C1F11}" dt="2021-03-08T19:58:21.045" v="566" actId="1035"/>
          <ac:spMkLst>
            <pc:docMk/>
            <pc:sldMk cId="642243236" sldId="374"/>
            <ac:spMk id="19" creationId="{91B26DFE-DBB9-4A75-BE16-9D35D7061D46}"/>
          </ac:spMkLst>
        </pc:spChg>
        <pc:spChg chg="mod">
          <ac:chgData name="Lucas Pedersoli" userId="bceb685b1b177067" providerId="LiveId" clId="{324D2982-EB6F-4BE0-9285-7A676A1C1F11}" dt="2021-03-08T19:58:21.045" v="566" actId="1035"/>
          <ac:spMkLst>
            <pc:docMk/>
            <pc:sldMk cId="642243236" sldId="374"/>
            <ac:spMk id="21" creationId="{B0EB00AF-75B0-49CD-A0AD-3E766B8020C1}"/>
          </ac:spMkLst>
        </pc:spChg>
        <pc:spChg chg="mod">
          <ac:chgData name="Lucas Pedersoli" userId="bceb685b1b177067" providerId="LiveId" clId="{324D2982-EB6F-4BE0-9285-7A676A1C1F11}" dt="2021-03-08T19:58:21.045" v="566" actId="1035"/>
          <ac:spMkLst>
            <pc:docMk/>
            <pc:sldMk cId="642243236" sldId="374"/>
            <ac:spMk id="22" creationId="{4CC80952-E9E5-4994-AD8E-FC9FB9657917}"/>
          </ac:spMkLst>
        </pc:spChg>
        <pc:spChg chg="mod">
          <ac:chgData name="Lucas Pedersoli" userId="bceb685b1b177067" providerId="LiveId" clId="{324D2982-EB6F-4BE0-9285-7A676A1C1F11}" dt="2021-03-08T19:58:21.045" v="566" actId="1035"/>
          <ac:spMkLst>
            <pc:docMk/>
            <pc:sldMk cId="642243236" sldId="374"/>
            <ac:spMk id="24" creationId="{917C12D3-EC9F-4064-AFB0-2B5948E41EC0}"/>
          </ac:spMkLst>
        </pc:spChg>
        <pc:spChg chg="mod">
          <ac:chgData name="Lucas Pedersoli" userId="bceb685b1b177067" providerId="LiveId" clId="{324D2982-EB6F-4BE0-9285-7A676A1C1F11}" dt="2021-03-08T19:58:21.045" v="566" actId="1035"/>
          <ac:spMkLst>
            <pc:docMk/>
            <pc:sldMk cId="642243236" sldId="374"/>
            <ac:spMk id="25" creationId="{DCD3F629-CB14-4843-B5D1-C41340D4344F}"/>
          </ac:spMkLst>
        </pc:spChg>
        <pc:spChg chg="add del mod">
          <ac:chgData name="Lucas Pedersoli" userId="bceb685b1b177067" providerId="LiveId" clId="{324D2982-EB6F-4BE0-9285-7A676A1C1F11}" dt="2021-03-08T19:56:57.225" v="524" actId="21"/>
          <ac:spMkLst>
            <pc:docMk/>
            <pc:sldMk cId="642243236" sldId="374"/>
            <ac:spMk id="31" creationId="{430CF8C4-EC54-4125-AD05-F7A44588A5FD}"/>
          </ac:spMkLst>
        </pc:spChg>
        <pc:spChg chg="add mod">
          <ac:chgData name="Lucas Pedersoli" userId="bceb685b1b177067" providerId="LiveId" clId="{324D2982-EB6F-4BE0-9285-7A676A1C1F11}" dt="2021-03-08T20:54:55.773" v="1804" actId="14100"/>
          <ac:spMkLst>
            <pc:docMk/>
            <pc:sldMk cId="642243236" sldId="374"/>
            <ac:spMk id="32" creationId="{01E54755-B4E2-4DC8-8FB5-5CD8A55849CF}"/>
          </ac:spMkLst>
        </pc:spChg>
        <pc:spChg chg="add del">
          <ac:chgData name="Lucas Pedersoli" userId="bceb685b1b177067" providerId="LiveId" clId="{324D2982-EB6F-4BE0-9285-7A676A1C1F11}" dt="2021-03-08T20:21:44.787" v="788" actId="21"/>
          <ac:spMkLst>
            <pc:docMk/>
            <pc:sldMk cId="642243236" sldId="374"/>
            <ac:spMk id="49" creationId="{666BA072-AFFD-4F16-BBFC-C93EC6CDA68E}"/>
          </ac:spMkLst>
        </pc:spChg>
        <pc:spChg chg="add mod">
          <ac:chgData name="Lucas Pedersoli" userId="bceb685b1b177067" providerId="LiveId" clId="{324D2982-EB6F-4BE0-9285-7A676A1C1F11}" dt="2021-03-08T20:45:20.128" v="1436" actId="1038"/>
          <ac:spMkLst>
            <pc:docMk/>
            <pc:sldMk cId="642243236" sldId="374"/>
            <ac:spMk id="50" creationId="{6EDAF0CB-CE0C-4958-82FA-D5D71231CC80}"/>
          </ac:spMkLst>
        </pc:spChg>
        <pc:spChg chg="add mod">
          <ac:chgData name="Lucas Pedersoli" userId="bceb685b1b177067" providerId="LiveId" clId="{324D2982-EB6F-4BE0-9285-7A676A1C1F11}" dt="2021-03-08T20:45:20.128" v="1436" actId="1038"/>
          <ac:spMkLst>
            <pc:docMk/>
            <pc:sldMk cId="642243236" sldId="374"/>
            <ac:spMk id="51" creationId="{99CCB872-1A80-4DCF-8C07-023DBB9FA815}"/>
          </ac:spMkLst>
        </pc:spChg>
        <pc:spChg chg="add mod">
          <ac:chgData name="Lucas Pedersoli" userId="bceb685b1b177067" providerId="LiveId" clId="{324D2982-EB6F-4BE0-9285-7A676A1C1F11}" dt="2021-03-08T20:45:20.128" v="1436" actId="1038"/>
          <ac:spMkLst>
            <pc:docMk/>
            <pc:sldMk cId="642243236" sldId="374"/>
            <ac:spMk id="52" creationId="{239F68B0-DC45-40A5-B0BF-29565EE006E8}"/>
          </ac:spMkLst>
        </pc:spChg>
        <pc:spChg chg="add mod topLvl">
          <ac:chgData name="Lucas Pedersoli" userId="bceb685b1b177067" providerId="LiveId" clId="{324D2982-EB6F-4BE0-9285-7A676A1C1F11}" dt="2021-03-08T20:45:20.128" v="1436" actId="1038"/>
          <ac:spMkLst>
            <pc:docMk/>
            <pc:sldMk cId="642243236" sldId="374"/>
            <ac:spMk id="57" creationId="{C975FF83-D0E0-4B08-AFDF-5D2A5AEF9CCB}"/>
          </ac:spMkLst>
        </pc:spChg>
        <pc:spChg chg="add mod">
          <ac:chgData name="Lucas Pedersoli" userId="bceb685b1b177067" providerId="LiveId" clId="{324D2982-EB6F-4BE0-9285-7A676A1C1F11}" dt="2021-03-08T21:26:57.436" v="2443" actId="120"/>
          <ac:spMkLst>
            <pc:docMk/>
            <pc:sldMk cId="642243236" sldId="374"/>
            <ac:spMk id="74" creationId="{6DE17BA0-EDD9-47C7-B943-E4F0579E5444}"/>
          </ac:spMkLst>
        </pc:spChg>
        <pc:spChg chg="add del mod">
          <ac:chgData name="Lucas Pedersoli" userId="bceb685b1b177067" providerId="LiveId" clId="{324D2982-EB6F-4BE0-9285-7A676A1C1F11}" dt="2021-03-08T20:34:29.918" v="1288"/>
          <ac:spMkLst>
            <pc:docMk/>
            <pc:sldMk cId="642243236" sldId="374"/>
            <ac:spMk id="76" creationId="{3C5705E9-588A-449A-A2B1-B09B8DB5D1D6}"/>
          </ac:spMkLst>
        </pc:spChg>
        <pc:spChg chg="add mod">
          <ac:chgData name="Lucas Pedersoli" userId="bceb685b1b177067" providerId="LiveId" clId="{324D2982-EB6F-4BE0-9285-7A676A1C1F11}" dt="2021-03-08T20:45:20.128" v="1436" actId="1038"/>
          <ac:spMkLst>
            <pc:docMk/>
            <pc:sldMk cId="642243236" sldId="374"/>
            <ac:spMk id="77" creationId="{F76BA0D3-FAB6-4488-A697-39E9EBB7C07E}"/>
          </ac:spMkLst>
        </pc:spChg>
        <pc:grpChg chg="add mod">
          <ac:chgData name="Lucas Pedersoli" userId="bceb685b1b177067" providerId="LiveId" clId="{324D2982-EB6F-4BE0-9285-7A676A1C1F11}" dt="2021-03-08T19:58:21.045" v="566" actId="1035"/>
          <ac:grpSpMkLst>
            <pc:docMk/>
            <pc:sldMk cId="642243236" sldId="374"/>
            <ac:grpSpMk id="14" creationId="{1280907C-7796-4585-B4BF-1300F8A1845F}"/>
          </ac:grpSpMkLst>
        </pc:grpChg>
        <pc:grpChg chg="add mod">
          <ac:chgData name="Lucas Pedersoli" userId="bceb685b1b177067" providerId="LiveId" clId="{324D2982-EB6F-4BE0-9285-7A676A1C1F11}" dt="2021-03-08T20:33:31.179" v="1215" actId="1076"/>
          <ac:grpSpMkLst>
            <pc:docMk/>
            <pc:sldMk cId="642243236" sldId="374"/>
            <ac:grpSpMk id="17" creationId="{90DBFE17-4C8C-4FA5-9435-92E03136DE50}"/>
          </ac:grpSpMkLst>
        </pc:grpChg>
        <pc:grpChg chg="add mod">
          <ac:chgData name="Lucas Pedersoli" userId="bceb685b1b177067" providerId="LiveId" clId="{324D2982-EB6F-4BE0-9285-7A676A1C1F11}" dt="2021-03-08T19:58:21.045" v="566" actId="1035"/>
          <ac:grpSpMkLst>
            <pc:docMk/>
            <pc:sldMk cId="642243236" sldId="374"/>
            <ac:grpSpMk id="20" creationId="{8D4B8C0C-A587-4401-95AB-C421F7B31DBB}"/>
          </ac:grpSpMkLst>
        </pc:grpChg>
        <pc:grpChg chg="add mod">
          <ac:chgData name="Lucas Pedersoli" userId="bceb685b1b177067" providerId="LiveId" clId="{324D2982-EB6F-4BE0-9285-7A676A1C1F11}" dt="2021-03-08T19:58:21.045" v="566" actId="1035"/>
          <ac:grpSpMkLst>
            <pc:docMk/>
            <pc:sldMk cId="642243236" sldId="374"/>
            <ac:grpSpMk id="23" creationId="{00581CB9-CF84-4CA3-9D4E-1C2DCACB425A}"/>
          </ac:grpSpMkLst>
        </pc:grpChg>
        <pc:grpChg chg="add mod">
          <ac:chgData name="Lucas Pedersoli" userId="bceb685b1b177067" providerId="LiveId" clId="{324D2982-EB6F-4BE0-9285-7A676A1C1F11}" dt="2021-03-08T20:45:20.128" v="1436" actId="1038"/>
          <ac:grpSpMkLst>
            <pc:docMk/>
            <pc:sldMk cId="642243236" sldId="374"/>
            <ac:grpSpMk id="63" creationId="{52B88753-B450-4279-B451-4329ABC737A5}"/>
          </ac:grpSpMkLst>
        </pc:grpChg>
        <pc:grpChg chg="add mod">
          <ac:chgData name="Lucas Pedersoli" userId="bceb685b1b177067" providerId="LiveId" clId="{324D2982-EB6F-4BE0-9285-7A676A1C1F11}" dt="2021-03-08T20:54:19.365" v="1802" actId="1076"/>
          <ac:grpSpMkLst>
            <pc:docMk/>
            <pc:sldMk cId="642243236" sldId="374"/>
            <ac:grpSpMk id="65" creationId="{089590F9-791A-427A-8355-2667CE9EACFA}"/>
          </ac:grpSpMkLst>
        </pc:grpChg>
        <pc:grpChg chg="add del mod">
          <ac:chgData name="Lucas Pedersoli" userId="bceb685b1b177067" providerId="LiveId" clId="{324D2982-EB6F-4BE0-9285-7A676A1C1F11}" dt="2021-03-08T20:35:13.184" v="1320" actId="165"/>
          <ac:grpSpMkLst>
            <pc:docMk/>
            <pc:sldMk cId="642243236" sldId="374"/>
            <ac:grpSpMk id="70" creationId="{0B2B8DB1-8777-4BD3-983B-BF1173255E75}"/>
          </ac:grpSpMkLst>
        </pc:grpChg>
        <pc:picChg chg="del">
          <ac:chgData name="Lucas Pedersoli" userId="bceb685b1b177067" providerId="LiveId" clId="{324D2982-EB6F-4BE0-9285-7A676A1C1F11}" dt="2021-03-08T19:47:23.056" v="230" actId="21"/>
          <ac:picMkLst>
            <pc:docMk/>
            <pc:sldMk cId="642243236" sldId="374"/>
            <ac:picMk id="7" creationId="{1336ECA0-AF78-4785-B353-AF330A3007D1}"/>
          </ac:picMkLst>
        </pc:picChg>
        <pc:picChg chg="del">
          <ac:chgData name="Lucas Pedersoli" userId="bceb685b1b177067" providerId="LiveId" clId="{324D2982-EB6F-4BE0-9285-7A676A1C1F11}" dt="2021-03-08T19:47:23.056" v="230" actId="21"/>
          <ac:picMkLst>
            <pc:docMk/>
            <pc:sldMk cId="642243236" sldId="374"/>
            <ac:picMk id="8" creationId="{5820218C-09CD-4163-8ECE-2FA6631445C0}"/>
          </ac:picMkLst>
        </pc:picChg>
        <pc:picChg chg="add del mod">
          <ac:chgData name="Lucas Pedersoli" userId="bceb685b1b177067" providerId="LiveId" clId="{324D2982-EB6F-4BE0-9285-7A676A1C1F11}" dt="2021-03-08T19:47:35.908" v="233" actId="21"/>
          <ac:picMkLst>
            <pc:docMk/>
            <pc:sldMk cId="642243236" sldId="374"/>
            <ac:picMk id="10" creationId="{6741701F-9ED9-4670-BFD1-074E922FC066}"/>
          </ac:picMkLst>
        </pc:picChg>
        <pc:picChg chg="add mod">
          <ac:chgData name="Lucas Pedersoli" userId="bceb685b1b177067" providerId="LiveId" clId="{324D2982-EB6F-4BE0-9285-7A676A1C1F11}" dt="2021-03-08T19:58:21.045" v="566" actId="1035"/>
          <ac:picMkLst>
            <pc:docMk/>
            <pc:sldMk cId="642243236" sldId="374"/>
            <ac:picMk id="26" creationId="{C5CC2B3B-3CAB-4DA1-AB1B-E7112A0B434F}"/>
          </ac:picMkLst>
        </pc:picChg>
        <pc:picChg chg="add mod">
          <ac:chgData name="Lucas Pedersoli" userId="bceb685b1b177067" providerId="LiveId" clId="{324D2982-EB6F-4BE0-9285-7A676A1C1F11}" dt="2021-03-08T19:58:21.045" v="566" actId="1035"/>
          <ac:picMkLst>
            <pc:docMk/>
            <pc:sldMk cId="642243236" sldId="374"/>
            <ac:picMk id="27" creationId="{D6F725FF-13A5-4FE1-BD9F-4891879A6D59}"/>
          </ac:picMkLst>
        </pc:picChg>
        <pc:picChg chg="add mod">
          <ac:chgData name="Lucas Pedersoli" userId="bceb685b1b177067" providerId="LiveId" clId="{324D2982-EB6F-4BE0-9285-7A676A1C1F11}" dt="2021-03-08T20:00:19.951" v="578" actId="14826"/>
          <ac:picMkLst>
            <pc:docMk/>
            <pc:sldMk cId="642243236" sldId="374"/>
            <ac:picMk id="28" creationId="{A029D151-5B5F-499D-B17B-9E8D2058E7C3}"/>
          </ac:picMkLst>
        </pc:picChg>
        <pc:picChg chg="add mod">
          <ac:chgData name="Lucas Pedersoli" userId="bceb685b1b177067" providerId="LiveId" clId="{324D2982-EB6F-4BE0-9285-7A676A1C1F11}" dt="2021-03-08T19:58:21.045" v="566" actId="1035"/>
          <ac:picMkLst>
            <pc:docMk/>
            <pc:sldMk cId="642243236" sldId="374"/>
            <ac:picMk id="29" creationId="{C2EDAED5-55EC-48C3-BEEF-D26EE9403C70}"/>
          </ac:picMkLst>
        </pc:picChg>
        <pc:picChg chg="add del mod">
          <ac:chgData name="Lucas Pedersoli" userId="bceb685b1b177067" providerId="LiveId" clId="{324D2982-EB6F-4BE0-9285-7A676A1C1F11}" dt="2021-03-08T19:54:29.687" v="484"/>
          <ac:picMkLst>
            <pc:docMk/>
            <pc:sldMk cId="642243236" sldId="374"/>
            <ac:picMk id="30" creationId="{DFC19ECC-BC2E-485F-94C2-717E24892AE7}"/>
          </ac:picMkLst>
        </pc:picChg>
        <pc:picChg chg="add del mod">
          <ac:chgData name="Lucas Pedersoli" userId="bceb685b1b177067" providerId="LiveId" clId="{324D2982-EB6F-4BE0-9285-7A676A1C1F11}" dt="2021-03-08T19:54:47.833" v="487" actId="21"/>
          <ac:picMkLst>
            <pc:docMk/>
            <pc:sldMk cId="642243236" sldId="374"/>
            <ac:picMk id="33" creationId="{A16D64ED-6D49-47DE-8558-C059248685A7}"/>
          </ac:picMkLst>
        </pc:picChg>
        <pc:picChg chg="add mod">
          <ac:chgData name="Lucas Pedersoli" userId="bceb685b1b177067" providerId="LiveId" clId="{324D2982-EB6F-4BE0-9285-7A676A1C1F11}" dt="2021-03-08T20:45:20.128" v="1436" actId="1038"/>
          <ac:picMkLst>
            <pc:docMk/>
            <pc:sldMk cId="642243236" sldId="374"/>
            <ac:picMk id="34" creationId="{2C27CCD7-5EF2-4114-9740-6C4C42F547F5}"/>
          </ac:picMkLst>
        </pc:picChg>
        <pc:picChg chg="add mod">
          <ac:chgData name="Lucas Pedersoli" userId="bceb685b1b177067" providerId="LiveId" clId="{324D2982-EB6F-4BE0-9285-7A676A1C1F11}" dt="2021-03-08T20:45:20.128" v="1436" actId="1038"/>
          <ac:picMkLst>
            <pc:docMk/>
            <pc:sldMk cId="642243236" sldId="374"/>
            <ac:picMk id="35" creationId="{B92D4651-27F5-437B-8E58-0401CA80A0BF}"/>
          </ac:picMkLst>
        </pc:picChg>
        <pc:picChg chg="add mod">
          <ac:chgData name="Lucas Pedersoli" userId="bceb685b1b177067" providerId="LiveId" clId="{324D2982-EB6F-4BE0-9285-7A676A1C1F11}" dt="2021-03-08T20:45:20.128" v="1436" actId="1038"/>
          <ac:picMkLst>
            <pc:docMk/>
            <pc:sldMk cId="642243236" sldId="374"/>
            <ac:picMk id="36" creationId="{2A17703F-5B5A-4F09-8485-0543F6194ED4}"/>
          </ac:picMkLst>
        </pc:picChg>
        <pc:picChg chg="add mod topLvl">
          <ac:chgData name="Lucas Pedersoli" userId="bceb685b1b177067" providerId="LiveId" clId="{324D2982-EB6F-4BE0-9285-7A676A1C1F11}" dt="2021-03-08T20:45:20.128" v="1436" actId="1038"/>
          <ac:picMkLst>
            <pc:docMk/>
            <pc:sldMk cId="642243236" sldId="374"/>
            <ac:picMk id="37" creationId="{652BE0F3-9CDB-4408-B7F9-D4B9E91AEBFA}"/>
          </ac:picMkLst>
        </pc:picChg>
        <pc:picChg chg="add mod topLvl">
          <ac:chgData name="Lucas Pedersoli" userId="bceb685b1b177067" providerId="LiveId" clId="{324D2982-EB6F-4BE0-9285-7A676A1C1F11}" dt="2021-03-08T20:45:20.128" v="1436" actId="1038"/>
          <ac:picMkLst>
            <pc:docMk/>
            <pc:sldMk cId="642243236" sldId="374"/>
            <ac:picMk id="39" creationId="{4F73F05D-C5A1-4934-8486-14838483A5A9}"/>
          </ac:picMkLst>
        </pc:picChg>
        <pc:picChg chg="add mod topLvl">
          <ac:chgData name="Lucas Pedersoli" userId="bceb685b1b177067" providerId="LiveId" clId="{324D2982-EB6F-4BE0-9285-7A676A1C1F11}" dt="2021-03-08T20:45:20.128" v="1436" actId="1038"/>
          <ac:picMkLst>
            <pc:docMk/>
            <pc:sldMk cId="642243236" sldId="374"/>
            <ac:picMk id="40" creationId="{B19E5D00-0549-4998-8E62-AC928B2B5E6C}"/>
          </ac:picMkLst>
        </pc:picChg>
        <pc:picChg chg="add mod">
          <ac:chgData name="Lucas Pedersoli" userId="bceb685b1b177067" providerId="LiveId" clId="{324D2982-EB6F-4BE0-9285-7A676A1C1F11}" dt="2021-03-08T20:45:20.128" v="1436" actId="1038"/>
          <ac:picMkLst>
            <pc:docMk/>
            <pc:sldMk cId="642243236" sldId="374"/>
            <ac:picMk id="42" creationId="{534DFCF5-5E06-42D5-AF2B-A6CA1C739059}"/>
          </ac:picMkLst>
        </pc:picChg>
        <pc:picChg chg="add mod">
          <ac:chgData name="Lucas Pedersoli" userId="bceb685b1b177067" providerId="LiveId" clId="{324D2982-EB6F-4BE0-9285-7A676A1C1F11}" dt="2021-03-08T20:45:20.128" v="1436" actId="1038"/>
          <ac:picMkLst>
            <pc:docMk/>
            <pc:sldMk cId="642243236" sldId="374"/>
            <ac:picMk id="44" creationId="{67FEF025-11BD-447F-9210-A2E0CC22E8A9}"/>
          </ac:picMkLst>
        </pc:picChg>
        <pc:picChg chg="add mod">
          <ac:chgData name="Lucas Pedersoli" userId="bceb685b1b177067" providerId="LiveId" clId="{324D2982-EB6F-4BE0-9285-7A676A1C1F11}" dt="2021-03-08T20:45:20.128" v="1436" actId="1038"/>
          <ac:picMkLst>
            <pc:docMk/>
            <pc:sldMk cId="642243236" sldId="374"/>
            <ac:picMk id="46" creationId="{139D1ECD-E381-4E35-AC42-D40FD4027C7D}"/>
          </ac:picMkLst>
        </pc:picChg>
        <pc:picChg chg="add mod">
          <ac:chgData name="Lucas Pedersoli" userId="bceb685b1b177067" providerId="LiveId" clId="{324D2982-EB6F-4BE0-9285-7A676A1C1F11}" dt="2021-03-08T20:45:20.128" v="1436" actId="1038"/>
          <ac:picMkLst>
            <pc:docMk/>
            <pc:sldMk cId="642243236" sldId="374"/>
            <ac:picMk id="48" creationId="{6A86F14E-3D2A-4F3C-8683-57867E156F3D}"/>
          </ac:picMkLst>
        </pc:picChg>
        <pc:picChg chg="add mod topLvl">
          <ac:chgData name="Lucas Pedersoli" userId="bceb685b1b177067" providerId="LiveId" clId="{324D2982-EB6F-4BE0-9285-7A676A1C1F11}" dt="2021-03-08T20:45:20.128" v="1436" actId="1038"/>
          <ac:picMkLst>
            <pc:docMk/>
            <pc:sldMk cId="642243236" sldId="374"/>
            <ac:picMk id="54" creationId="{6A06721A-B340-4A3C-A36E-3BAAED3B2A60}"/>
          </ac:picMkLst>
        </pc:picChg>
        <pc:picChg chg="add mod topLvl">
          <ac:chgData name="Lucas Pedersoli" userId="bceb685b1b177067" providerId="LiveId" clId="{324D2982-EB6F-4BE0-9285-7A676A1C1F11}" dt="2021-03-08T20:45:20.128" v="1436" actId="1038"/>
          <ac:picMkLst>
            <pc:docMk/>
            <pc:sldMk cId="642243236" sldId="374"/>
            <ac:picMk id="56" creationId="{4E89FB8C-0760-4C11-90D8-5533FF3CE6F5}"/>
          </ac:picMkLst>
        </pc:picChg>
        <pc:picChg chg="add mod">
          <ac:chgData name="Lucas Pedersoli" userId="bceb685b1b177067" providerId="LiveId" clId="{324D2982-EB6F-4BE0-9285-7A676A1C1F11}" dt="2021-03-08T20:55:02.703" v="1805" actId="1036"/>
          <ac:picMkLst>
            <pc:docMk/>
            <pc:sldMk cId="642243236" sldId="374"/>
            <ac:picMk id="58" creationId="{C6D354A4-1787-4B78-A163-6F39FCCFA548}"/>
          </ac:picMkLst>
        </pc:picChg>
        <pc:picChg chg="add del mod">
          <ac:chgData name="Lucas Pedersoli" userId="bceb685b1b177067" providerId="LiveId" clId="{324D2982-EB6F-4BE0-9285-7A676A1C1F11}" dt="2021-03-08T20:26:41.205" v="1077" actId="21"/>
          <ac:picMkLst>
            <pc:docMk/>
            <pc:sldMk cId="642243236" sldId="374"/>
            <ac:picMk id="60" creationId="{9D9347D1-DCD2-435D-AA7B-0FC0D09D3FC1}"/>
          </ac:picMkLst>
        </pc:picChg>
        <pc:picChg chg="add mod">
          <ac:chgData name="Lucas Pedersoli" userId="bceb685b1b177067" providerId="LiveId" clId="{324D2982-EB6F-4BE0-9285-7A676A1C1F11}" dt="2021-03-08T20:45:20.128" v="1436" actId="1038"/>
          <ac:picMkLst>
            <pc:docMk/>
            <pc:sldMk cId="642243236" sldId="374"/>
            <ac:picMk id="62" creationId="{AE1F380D-AF1B-4FA1-9129-560B7CE42E43}"/>
          </ac:picMkLst>
        </pc:picChg>
        <pc:picChg chg="add mod">
          <ac:chgData name="Lucas Pedersoli" userId="bceb685b1b177067" providerId="LiveId" clId="{324D2982-EB6F-4BE0-9285-7A676A1C1F11}" dt="2021-03-08T20:45:20.128" v="1436" actId="1038"/>
          <ac:picMkLst>
            <pc:docMk/>
            <pc:sldMk cId="642243236" sldId="374"/>
            <ac:picMk id="64" creationId="{1F07C385-7DCB-42D0-AE5A-02C3F62D1216}"/>
          </ac:picMkLst>
        </pc:picChg>
        <pc:picChg chg="add del mod">
          <ac:chgData name="Lucas Pedersoli" userId="bceb685b1b177067" providerId="LiveId" clId="{324D2982-EB6F-4BE0-9285-7A676A1C1F11}" dt="2021-03-08T20:31:50.290" v="1129"/>
          <ac:picMkLst>
            <pc:docMk/>
            <pc:sldMk cId="642243236" sldId="374"/>
            <ac:picMk id="71" creationId="{F8E22954-2ADD-4788-922C-A90F7DD20D35}"/>
          </ac:picMkLst>
        </pc:picChg>
        <pc:picChg chg="add mod">
          <ac:chgData name="Lucas Pedersoli" userId="bceb685b1b177067" providerId="LiveId" clId="{324D2982-EB6F-4BE0-9285-7A676A1C1F11}" dt="2021-03-08T20:55:06.328" v="1806" actId="1036"/>
          <ac:picMkLst>
            <pc:docMk/>
            <pc:sldMk cId="642243236" sldId="374"/>
            <ac:picMk id="78" creationId="{AC91DFE7-85E3-4520-9E3A-01734AE6224A}"/>
          </ac:picMkLst>
        </pc:picChg>
        <pc:picChg chg="del">
          <ac:chgData name="Lucas Pedersoli" userId="bceb685b1b177067" providerId="LiveId" clId="{324D2982-EB6F-4BE0-9285-7A676A1C1F11}" dt="2021-03-08T19:47:23.056" v="230" actId="21"/>
          <ac:picMkLst>
            <pc:docMk/>
            <pc:sldMk cId="642243236" sldId="374"/>
            <ac:picMk id="1028" creationId="{AE00AC1B-9B5F-4254-9F97-2F6ACE2E4FF1}"/>
          </ac:picMkLst>
        </pc:picChg>
        <pc:cxnChg chg="add mod">
          <ac:chgData name="Lucas Pedersoli" userId="bceb685b1b177067" providerId="LiveId" clId="{324D2982-EB6F-4BE0-9285-7A676A1C1F11}" dt="2021-03-08T20:45:20.128" v="1436" actId="1038"/>
          <ac:cxnSpMkLst>
            <pc:docMk/>
            <pc:sldMk cId="642243236" sldId="374"/>
            <ac:cxnSpMk id="67" creationId="{FD3F3D69-78C6-4A3A-B058-E2B77CB08CE1}"/>
          </ac:cxnSpMkLst>
        </pc:cxnChg>
        <pc:cxnChg chg="add mod">
          <ac:chgData name="Lucas Pedersoli" userId="bceb685b1b177067" providerId="LiveId" clId="{324D2982-EB6F-4BE0-9285-7A676A1C1F11}" dt="2021-03-08T20:45:20.128" v="1436" actId="1038"/>
          <ac:cxnSpMkLst>
            <pc:docMk/>
            <pc:sldMk cId="642243236" sldId="374"/>
            <ac:cxnSpMk id="72" creationId="{9D5E3FCC-02BA-4242-AF18-33002E43EF34}"/>
          </ac:cxnSpMkLst>
        </pc:cxnChg>
        <pc:cxnChg chg="add mod">
          <ac:chgData name="Lucas Pedersoli" userId="bceb685b1b177067" providerId="LiveId" clId="{324D2982-EB6F-4BE0-9285-7A676A1C1F11}" dt="2021-03-08T20:45:20.128" v="1436" actId="1038"/>
          <ac:cxnSpMkLst>
            <pc:docMk/>
            <pc:sldMk cId="642243236" sldId="374"/>
            <ac:cxnSpMk id="73" creationId="{809EC4B0-39FC-45B1-9924-AEDE1565E79F}"/>
          </ac:cxnSpMkLst>
        </pc:cxnChg>
      </pc:sldChg>
      <pc:sldChg chg="modSp">
        <pc:chgData name="Lucas Pedersoli" userId="bceb685b1b177067" providerId="LiveId" clId="{324D2982-EB6F-4BE0-9285-7A676A1C1F11}" dt="2021-03-08T21:23:26.491" v="2407" actId="20577"/>
        <pc:sldMkLst>
          <pc:docMk/>
          <pc:sldMk cId="93048975" sldId="445"/>
        </pc:sldMkLst>
        <pc:graphicFrameChg chg="mod">
          <ac:chgData name="Lucas Pedersoli" userId="bceb685b1b177067" providerId="LiveId" clId="{324D2982-EB6F-4BE0-9285-7A676A1C1F11}" dt="2021-03-08T21:23:26.491" v="2407" actId="20577"/>
          <ac:graphicFrameMkLst>
            <pc:docMk/>
            <pc:sldMk cId="93048975" sldId="445"/>
            <ac:graphicFrameMk id="4" creationId="{C5FDD371-94F8-47ED-A021-E3F5C1B00B7A}"/>
          </ac:graphicFrameMkLst>
        </pc:graphicFrameChg>
      </pc:sldChg>
      <pc:sldChg chg="addSp modSp mod">
        <pc:chgData name="Lucas Pedersoli" userId="bceb685b1b177067" providerId="LiveId" clId="{324D2982-EB6F-4BE0-9285-7A676A1C1F11}" dt="2021-03-09T13:09:13.857" v="7136" actId="207"/>
        <pc:sldMkLst>
          <pc:docMk/>
          <pc:sldMk cId="1400898915" sldId="460"/>
        </pc:sldMkLst>
        <pc:spChg chg="mod">
          <ac:chgData name="Lucas Pedersoli" userId="bceb685b1b177067" providerId="LiveId" clId="{324D2982-EB6F-4BE0-9285-7A676A1C1F11}" dt="2021-03-09T13:09:13.857" v="7136" actId="207"/>
          <ac:spMkLst>
            <pc:docMk/>
            <pc:sldMk cId="1400898915" sldId="460"/>
            <ac:spMk id="4" creationId="{2FDC7FF0-8E2B-49E1-A395-7E288E254373}"/>
          </ac:spMkLst>
        </pc:spChg>
        <pc:spChg chg="add mod">
          <ac:chgData name="Lucas Pedersoli" userId="bceb685b1b177067" providerId="LiveId" clId="{324D2982-EB6F-4BE0-9285-7A676A1C1F11}" dt="2021-03-09T12:30:09.226" v="6685"/>
          <ac:spMkLst>
            <pc:docMk/>
            <pc:sldMk cId="1400898915" sldId="460"/>
            <ac:spMk id="5" creationId="{6DFB977C-E4D5-42D5-82AD-A965D8C4BE60}"/>
          </ac:spMkLst>
        </pc:spChg>
      </pc:sldChg>
      <pc:sldChg chg="addSp delSp modSp mod modAnim">
        <pc:chgData name="Lucas Pedersoli" userId="bceb685b1b177067" providerId="LiveId" clId="{324D2982-EB6F-4BE0-9285-7A676A1C1F11}" dt="2021-03-09T13:13:06.574" v="7138"/>
        <pc:sldMkLst>
          <pc:docMk/>
          <pc:sldMk cId="265811171" sldId="463"/>
        </pc:sldMkLst>
        <pc:spChg chg="del">
          <ac:chgData name="Lucas Pedersoli" userId="bceb685b1b177067" providerId="LiveId" clId="{324D2982-EB6F-4BE0-9285-7A676A1C1F11}" dt="2021-03-08T21:28:14.417" v="2488" actId="21"/>
          <ac:spMkLst>
            <pc:docMk/>
            <pc:sldMk cId="265811171" sldId="463"/>
            <ac:spMk id="2" creationId="{2507A990-466B-4358-8D66-304A10405BB9}"/>
          </ac:spMkLst>
        </pc:spChg>
        <pc:spChg chg="del">
          <ac:chgData name="Lucas Pedersoli" userId="bceb685b1b177067" providerId="LiveId" clId="{324D2982-EB6F-4BE0-9285-7A676A1C1F11}" dt="2021-03-08T21:28:14.417" v="2488" actId="21"/>
          <ac:spMkLst>
            <pc:docMk/>
            <pc:sldMk cId="265811171" sldId="463"/>
            <ac:spMk id="3" creationId="{4E9C661E-4A4A-4A74-9415-8B04B8C60AF8}"/>
          </ac:spMkLst>
        </pc:spChg>
        <pc:spChg chg="mod">
          <ac:chgData name="Lucas Pedersoli" userId="bceb685b1b177067" providerId="LiveId" clId="{324D2982-EB6F-4BE0-9285-7A676A1C1F11}" dt="2021-03-08T21:34:47.136" v="3014" actId="14100"/>
          <ac:spMkLst>
            <pc:docMk/>
            <pc:sldMk cId="265811171" sldId="463"/>
            <ac:spMk id="4" creationId="{2FDC7FF0-8E2B-49E1-A395-7E288E254373}"/>
          </ac:spMkLst>
        </pc:spChg>
        <pc:spChg chg="del">
          <ac:chgData name="Lucas Pedersoli" userId="bceb685b1b177067" providerId="LiveId" clId="{324D2982-EB6F-4BE0-9285-7A676A1C1F11}" dt="2021-03-08T21:28:24.286" v="2490" actId="21"/>
          <ac:spMkLst>
            <pc:docMk/>
            <pc:sldMk cId="265811171" sldId="463"/>
            <ac:spMk id="5" creationId="{55FCBE66-126C-4804-ADA8-E1D2837E3FA4}"/>
          </ac:spMkLst>
        </pc:spChg>
        <pc:spChg chg="mod">
          <ac:chgData name="Lucas Pedersoli" userId="bceb685b1b177067" providerId="LiveId" clId="{324D2982-EB6F-4BE0-9285-7A676A1C1F11}" dt="2021-03-08T21:43:28.466" v="3131" actId="1076"/>
          <ac:spMkLst>
            <pc:docMk/>
            <pc:sldMk cId="265811171" sldId="463"/>
            <ac:spMk id="6" creationId="{00000000-0000-0000-0000-000000000000}"/>
          </ac:spMkLst>
        </pc:spChg>
        <pc:spChg chg="del mod topLvl">
          <ac:chgData name="Lucas Pedersoli" userId="bceb685b1b177067" providerId="LiveId" clId="{324D2982-EB6F-4BE0-9285-7A676A1C1F11}" dt="2021-03-08T21:38:11.751" v="3033" actId="21"/>
          <ac:spMkLst>
            <pc:docMk/>
            <pc:sldMk cId="265811171" sldId="463"/>
            <ac:spMk id="13" creationId="{7A1615DD-23C3-4E40-97AF-78713C2CB69E}"/>
          </ac:spMkLst>
        </pc:spChg>
        <pc:spChg chg="del mod topLvl">
          <ac:chgData name="Lucas Pedersoli" userId="bceb685b1b177067" providerId="LiveId" clId="{324D2982-EB6F-4BE0-9285-7A676A1C1F11}" dt="2021-03-08T21:37:55.125" v="3030" actId="21"/>
          <ac:spMkLst>
            <pc:docMk/>
            <pc:sldMk cId="265811171" sldId="463"/>
            <ac:spMk id="14" creationId="{BC055551-20F4-4E46-9C2A-FC55BB632A04}"/>
          </ac:spMkLst>
        </pc:spChg>
        <pc:spChg chg="add mod">
          <ac:chgData name="Lucas Pedersoli" userId="bceb685b1b177067" providerId="LiveId" clId="{324D2982-EB6F-4BE0-9285-7A676A1C1F11}" dt="2021-03-08T21:34:10.256" v="3009"/>
          <ac:spMkLst>
            <pc:docMk/>
            <pc:sldMk cId="265811171" sldId="463"/>
            <ac:spMk id="20" creationId="{D3195A0F-8FC0-4E24-9CD7-10CFEB9DBF7D}"/>
          </ac:spMkLst>
        </pc:spChg>
        <pc:spChg chg="add mod">
          <ac:chgData name="Lucas Pedersoli" userId="bceb685b1b177067" providerId="LiveId" clId="{324D2982-EB6F-4BE0-9285-7A676A1C1F11}" dt="2021-03-08T21:58:09.820" v="3615" actId="1076"/>
          <ac:spMkLst>
            <pc:docMk/>
            <pc:sldMk cId="265811171" sldId="463"/>
            <ac:spMk id="21" creationId="{5888D94C-E99A-44D0-A828-6CFD39EAAC64}"/>
          </ac:spMkLst>
        </pc:spChg>
        <pc:spChg chg="add mod">
          <ac:chgData name="Lucas Pedersoli" userId="bceb685b1b177067" providerId="LiveId" clId="{324D2982-EB6F-4BE0-9285-7A676A1C1F11}" dt="2021-03-08T21:58:09.820" v="3615" actId="1076"/>
          <ac:spMkLst>
            <pc:docMk/>
            <pc:sldMk cId="265811171" sldId="463"/>
            <ac:spMk id="22" creationId="{B8264063-2C5E-4F94-A799-635C74EE0352}"/>
          </ac:spMkLst>
        </pc:spChg>
        <pc:spChg chg="del mod topLvl">
          <ac:chgData name="Lucas Pedersoli" userId="bceb685b1b177067" providerId="LiveId" clId="{324D2982-EB6F-4BE0-9285-7A676A1C1F11}" dt="2021-03-08T21:43:36.040" v="3133" actId="21"/>
          <ac:spMkLst>
            <pc:docMk/>
            <pc:sldMk cId="265811171" sldId="463"/>
            <ac:spMk id="23" creationId="{FAE9885D-A275-4B7D-A992-8097AA129EB4}"/>
          </ac:spMkLst>
        </pc:spChg>
        <pc:spChg chg="del mod topLvl">
          <ac:chgData name="Lucas Pedersoli" userId="bceb685b1b177067" providerId="LiveId" clId="{324D2982-EB6F-4BE0-9285-7A676A1C1F11}" dt="2021-03-08T21:37:57.718" v="3031" actId="21"/>
          <ac:spMkLst>
            <pc:docMk/>
            <pc:sldMk cId="265811171" sldId="463"/>
            <ac:spMk id="24" creationId="{B402D149-2541-4E6A-A5EE-D39188BA87DF}"/>
          </ac:spMkLst>
        </pc:spChg>
        <pc:spChg chg="del mod topLvl">
          <ac:chgData name="Lucas Pedersoli" userId="bceb685b1b177067" providerId="LiveId" clId="{324D2982-EB6F-4BE0-9285-7A676A1C1F11}" dt="2021-03-08T21:38:00.939" v="3032" actId="21"/>
          <ac:spMkLst>
            <pc:docMk/>
            <pc:sldMk cId="265811171" sldId="463"/>
            <ac:spMk id="25" creationId="{27AB3F43-4C5C-4466-A0D3-AC478F10C336}"/>
          </ac:spMkLst>
        </pc:spChg>
        <pc:spChg chg="del mod topLvl">
          <ac:chgData name="Lucas Pedersoli" userId="bceb685b1b177067" providerId="LiveId" clId="{324D2982-EB6F-4BE0-9285-7A676A1C1F11}" dt="2021-03-08T21:43:39.926" v="3135" actId="21"/>
          <ac:spMkLst>
            <pc:docMk/>
            <pc:sldMk cId="265811171" sldId="463"/>
            <ac:spMk id="26" creationId="{4C16CB6B-22E4-4DC2-A5FA-F0EC4701FB51}"/>
          </ac:spMkLst>
        </pc:spChg>
        <pc:spChg chg="mod topLvl">
          <ac:chgData name="Lucas Pedersoli" userId="bceb685b1b177067" providerId="LiveId" clId="{324D2982-EB6F-4BE0-9285-7A676A1C1F11}" dt="2021-03-08T22:25:54.248" v="4025" actId="207"/>
          <ac:spMkLst>
            <pc:docMk/>
            <pc:sldMk cId="265811171" sldId="463"/>
            <ac:spMk id="27" creationId="{5EAF2B25-D23B-4560-92EA-2264AAB5195E}"/>
          </ac:spMkLst>
        </pc:spChg>
        <pc:spChg chg="del mod topLvl">
          <ac:chgData name="Lucas Pedersoli" userId="bceb685b1b177067" providerId="LiveId" clId="{324D2982-EB6F-4BE0-9285-7A676A1C1F11}" dt="2021-03-08T21:38:33.148" v="3039" actId="21"/>
          <ac:spMkLst>
            <pc:docMk/>
            <pc:sldMk cId="265811171" sldId="463"/>
            <ac:spMk id="28" creationId="{FB8B7412-31EC-4A13-A70C-4B815F5F129A}"/>
          </ac:spMkLst>
        </pc:spChg>
        <pc:spChg chg="del mod topLvl">
          <ac:chgData name="Lucas Pedersoli" userId="bceb685b1b177067" providerId="LiveId" clId="{324D2982-EB6F-4BE0-9285-7A676A1C1F11}" dt="2021-03-08T22:23:48.633" v="4002" actId="21"/>
          <ac:spMkLst>
            <pc:docMk/>
            <pc:sldMk cId="265811171" sldId="463"/>
            <ac:spMk id="29" creationId="{55A79368-09BE-410B-94F6-3B7C3A88C309}"/>
          </ac:spMkLst>
        </pc:spChg>
        <pc:spChg chg="del mod topLvl">
          <ac:chgData name="Lucas Pedersoli" userId="bceb685b1b177067" providerId="LiveId" clId="{324D2982-EB6F-4BE0-9285-7A676A1C1F11}" dt="2021-03-08T22:19:53.066" v="3946" actId="21"/>
          <ac:spMkLst>
            <pc:docMk/>
            <pc:sldMk cId="265811171" sldId="463"/>
            <ac:spMk id="30" creationId="{A725B9DE-E4AC-4CEF-86A9-3863019810EC}"/>
          </ac:spMkLst>
        </pc:spChg>
        <pc:spChg chg="mod topLvl">
          <ac:chgData name="Lucas Pedersoli" userId="bceb685b1b177067" providerId="LiveId" clId="{324D2982-EB6F-4BE0-9285-7A676A1C1F11}" dt="2021-03-08T22:23:30.614" v="3998" actId="164"/>
          <ac:spMkLst>
            <pc:docMk/>
            <pc:sldMk cId="265811171" sldId="463"/>
            <ac:spMk id="31" creationId="{69FDAD3C-E311-4672-9BB5-51B38CA7361D}"/>
          </ac:spMkLst>
        </pc:spChg>
        <pc:spChg chg="add mod topLvl">
          <ac:chgData name="Lucas Pedersoli" userId="bceb685b1b177067" providerId="LiveId" clId="{324D2982-EB6F-4BE0-9285-7A676A1C1F11}" dt="2021-03-08T22:23:30.614" v="3998" actId="164"/>
          <ac:spMkLst>
            <pc:docMk/>
            <pc:sldMk cId="265811171" sldId="463"/>
            <ac:spMk id="43" creationId="{6BC1E9C6-75E2-4BF6-A0D7-A60358C81E00}"/>
          </ac:spMkLst>
        </pc:spChg>
        <pc:spChg chg="add del mod topLvl">
          <ac:chgData name="Lucas Pedersoli" userId="bceb685b1b177067" providerId="LiveId" clId="{324D2982-EB6F-4BE0-9285-7A676A1C1F11}" dt="2021-03-08T22:23:48.633" v="4002" actId="21"/>
          <ac:spMkLst>
            <pc:docMk/>
            <pc:sldMk cId="265811171" sldId="463"/>
            <ac:spMk id="44" creationId="{F6C3D2FA-89E4-46A7-A3FE-64FA156E221E}"/>
          </ac:spMkLst>
        </pc:spChg>
        <pc:spChg chg="add del mod topLvl">
          <ac:chgData name="Lucas Pedersoli" userId="bceb685b1b177067" providerId="LiveId" clId="{324D2982-EB6F-4BE0-9285-7A676A1C1F11}" dt="2021-03-08T22:23:50.870" v="4003" actId="21"/>
          <ac:spMkLst>
            <pc:docMk/>
            <pc:sldMk cId="265811171" sldId="463"/>
            <ac:spMk id="45" creationId="{CE66E83B-6C3A-4AC8-B48E-9DACB098098E}"/>
          </ac:spMkLst>
        </pc:spChg>
        <pc:spChg chg="add del mod topLvl">
          <ac:chgData name="Lucas Pedersoli" userId="bceb685b1b177067" providerId="LiveId" clId="{324D2982-EB6F-4BE0-9285-7A676A1C1F11}" dt="2021-03-08T22:23:48.633" v="4002" actId="21"/>
          <ac:spMkLst>
            <pc:docMk/>
            <pc:sldMk cId="265811171" sldId="463"/>
            <ac:spMk id="46" creationId="{C1DEDEFD-F8C7-4AB4-B68B-B18853C27FF2}"/>
          </ac:spMkLst>
        </pc:spChg>
        <pc:spChg chg="add del mod topLvl">
          <ac:chgData name="Lucas Pedersoli" userId="bceb685b1b177067" providerId="LiveId" clId="{324D2982-EB6F-4BE0-9285-7A676A1C1F11}" dt="2021-03-08T22:23:48.633" v="4002" actId="21"/>
          <ac:spMkLst>
            <pc:docMk/>
            <pc:sldMk cId="265811171" sldId="463"/>
            <ac:spMk id="47" creationId="{09F4BD73-33B1-4436-B1D5-E155CAEE238D}"/>
          </ac:spMkLst>
        </pc:spChg>
        <pc:spChg chg="add mod">
          <ac:chgData name="Lucas Pedersoli" userId="bceb685b1b177067" providerId="LiveId" clId="{324D2982-EB6F-4BE0-9285-7A676A1C1F11}" dt="2021-03-08T22:17:51.610" v="3933" actId="165"/>
          <ac:spMkLst>
            <pc:docMk/>
            <pc:sldMk cId="265811171" sldId="463"/>
            <ac:spMk id="48" creationId="{5C431F2D-380F-474E-9425-1ADD1F9FD837}"/>
          </ac:spMkLst>
        </pc:spChg>
        <pc:spChg chg="add del mod topLvl">
          <ac:chgData name="Lucas Pedersoli" userId="bceb685b1b177067" providerId="LiveId" clId="{324D2982-EB6F-4BE0-9285-7A676A1C1F11}" dt="2021-03-08T22:23:48.633" v="4002" actId="21"/>
          <ac:spMkLst>
            <pc:docMk/>
            <pc:sldMk cId="265811171" sldId="463"/>
            <ac:spMk id="49" creationId="{FB06C056-2B05-4D42-9180-EAE372B1F80E}"/>
          </ac:spMkLst>
        </pc:spChg>
        <pc:spChg chg="add mod">
          <ac:chgData name="Lucas Pedersoli" userId="bceb685b1b177067" providerId="LiveId" clId="{324D2982-EB6F-4BE0-9285-7A676A1C1F11}" dt="2021-03-08T22:17:51.610" v="3933" actId="165"/>
          <ac:spMkLst>
            <pc:docMk/>
            <pc:sldMk cId="265811171" sldId="463"/>
            <ac:spMk id="50" creationId="{C3FE62BB-B565-432E-9705-5A7A45D49067}"/>
          </ac:spMkLst>
        </pc:spChg>
        <pc:spChg chg="add mod">
          <ac:chgData name="Lucas Pedersoli" userId="bceb685b1b177067" providerId="LiveId" clId="{324D2982-EB6F-4BE0-9285-7A676A1C1F11}" dt="2021-03-08T22:17:51.610" v="3933" actId="165"/>
          <ac:spMkLst>
            <pc:docMk/>
            <pc:sldMk cId="265811171" sldId="463"/>
            <ac:spMk id="51" creationId="{480DFE62-432A-4601-8C51-552E63445620}"/>
          </ac:spMkLst>
        </pc:spChg>
        <pc:spChg chg="add mod">
          <ac:chgData name="Lucas Pedersoli" userId="bceb685b1b177067" providerId="LiveId" clId="{324D2982-EB6F-4BE0-9285-7A676A1C1F11}" dt="2021-03-08T22:17:51.610" v="3933" actId="165"/>
          <ac:spMkLst>
            <pc:docMk/>
            <pc:sldMk cId="265811171" sldId="463"/>
            <ac:spMk id="52" creationId="{0417F2B5-C048-45AE-9545-B1E07D24AA80}"/>
          </ac:spMkLst>
        </pc:spChg>
        <pc:spChg chg="add mod">
          <ac:chgData name="Lucas Pedersoli" userId="bceb685b1b177067" providerId="LiveId" clId="{324D2982-EB6F-4BE0-9285-7A676A1C1F11}" dt="2021-03-08T22:17:51.610" v="3933" actId="165"/>
          <ac:spMkLst>
            <pc:docMk/>
            <pc:sldMk cId="265811171" sldId="463"/>
            <ac:spMk id="53" creationId="{5D137C26-30CD-4B4F-A92D-159B93C9A404}"/>
          </ac:spMkLst>
        </pc:spChg>
        <pc:spChg chg="add mod">
          <ac:chgData name="Lucas Pedersoli" userId="bceb685b1b177067" providerId="LiveId" clId="{324D2982-EB6F-4BE0-9285-7A676A1C1F11}" dt="2021-03-08T22:17:51.610" v="3933" actId="165"/>
          <ac:spMkLst>
            <pc:docMk/>
            <pc:sldMk cId="265811171" sldId="463"/>
            <ac:spMk id="54" creationId="{FAA15BB0-3965-4C65-BC29-63E0C9AC6223}"/>
          </ac:spMkLst>
        </pc:spChg>
        <pc:spChg chg="del mod topLvl">
          <ac:chgData name="Lucas Pedersoli" userId="bceb685b1b177067" providerId="LiveId" clId="{324D2982-EB6F-4BE0-9285-7A676A1C1F11}" dt="2021-03-08T22:23:48.633" v="4002" actId="21"/>
          <ac:spMkLst>
            <pc:docMk/>
            <pc:sldMk cId="265811171" sldId="463"/>
            <ac:spMk id="59" creationId="{F7A35F09-D925-449F-B609-58ACEF930F56}"/>
          </ac:spMkLst>
        </pc:spChg>
        <pc:spChg chg="del mod topLvl">
          <ac:chgData name="Lucas Pedersoli" userId="bceb685b1b177067" providerId="LiveId" clId="{324D2982-EB6F-4BE0-9285-7A676A1C1F11}" dt="2021-03-08T22:23:52.509" v="4004" actId="21"/>
          <ac:spMkLst>
            <pc:docMk/>
            <pc:sldMk cId="265811171" sldId="463"/>
            <ac:spMk id="61" creationId="{1F89FCE5-3F6D-42C4-8A16-88751E3D6CF2}"/>
          </ac:spMkLst>
        </pc:spChg>
        <pc:spChg chg="del mod topLvl">
          <ac:chgData name="Lucas Pedersoli" userId="bceb685b1b177067" providerId="LiveId" clId="{324D2982-EB6F-4BE0-9285-7A676A1C1F11}" dt="2021-03-08T22:23:48.633" v="4002" actId="21"/>
          <ac:spMkLst>
            <pc:docMk/>
            <pc:sldMk cId="265811171" sldId="463"/>
            <ac:spMk id="63" creationId="{6785CF2C-EA30-43FF-9ADD-FF4BACE33D30}"/>
          </ac:spMkLst>
        </pc:spChg>
        <pc:spChg chg="del mod topLvl">
          <ac:chgData name="Lucas Pedersoli" userId="bceb685b1b177067" providerId="LiveId" clId="{324D2982-EB6F-4BE0-9285-7A676A1C1F11}" dt="2021-03-08T22:23:48.633" v="4002" actId="21"/>
          <ac:spMkLst>
            <pc:docMk/>
            <pc:sldMk cId="265811171" sldId="463"/>
            <ac:spMk id="64" creationId="{902AF471-1E15-4658-BA6B-7F3F08551668}"/>
          </ac:spMkLst>
        </pc:spChg>
        <pc:spChg chg="del mod topLvl">
          <ac:chgData name="Lucas Pedersoli" userId="bceb685b1b177067" providerId="LiveId" clId="{324D2982-EB6F-4BE0-9285-7A676A1C1F11}" dt="2021-03-08T22:23:56.036" v="4006" actId="21"/>
          <ac:spMkLst>
            <pc:docMk/>
            <pc:sldMk cId="265811171" sldId="463"/>
            <ac:spMk id="65" creationId="{7F39FF38-DB59-4F69-B04A-87DA95F33E13}"/>
          </ac:spMkLst>
        </pc:spChg>
        <pc:spChg chg="del mod topLvl">
          <ac:chgData name="Lucas Pedersoli" userId="bceb685b1b177067" providerId="LiveId" clId="{324D2982-EB6F-4BE0-9285-7A676A1C1F11}" dt="2021-03-08T22:23:54.287" v="4005" actId="21"/>
          <ac:spMkLst>
            <pc:docMk/>
            <pc:sldMk cId="265811171" sldId="463"/>
            <ac:spMk id="66" creationId="{A3C0D6E8-1A26-430E-B8EA-C013C13573FE}"/>
          </ac:spMkLst>
        </pc:spChg>
        <pc:spChg chg="del mod topLvl">
          <ac:chgData name="Lucas Pedersoli" userId="bceb685b1b177067" providerId="LiveId" clId="{324D2982-EB6F-4BE0-9285-7A676A1C1F11}" dt="2021-03-08T22:23:42.131" v="4001" actId="21"/>
          <ac:spMkLst>
            <pc:docMk/>
            <pc:sldMk cId="265811171" sldId="463"/>
            <ac:spMk id="67" creationId="{69B0D370-6652-4960-8714-B93F90825814}"/>
          </ac:spMkLst>
        </pc:spChg>
        <pc:spChg chg="add del mod topLvl">
          <ac:chgData name="Lucas Pedersoli" userId="bceb685b1b177067" providerId="LiveId" clId="{324D2982-EB6F-4BE0-9285-7A676A1C1F11}" dt="2021-03-08T22:25:48.821" v="4024" actId="21"/>
          <ac:spMkLst>
            <pc:docMk/>
            <pc:sldMk cId="265811171" sldId="463"/>
            <ac:spMk id="73" creationId="{8C1707F2-4766-40C0-8C0C-EBEFF98F35F6}"/>
          </ac:spMkLst>
        </pc:spChg>
        <pc:spChg chg="add mod topLvl">
          <ac:chgData name="Lucas Pedersoli" userId="bceb685b1b177067" providerId="LiveId" clId="{324D2982-EB6F-4BE0-9285-7A676A1C1F11}" dt="2021-03-08T22:23:30.614" v="3998" actId="164"/>
          <ac:spMkLst>
            <pc:docMk/>
            <pc:sldMk cId="265811171" sldId="463"/>
            <ac:spMk id="74" creationId="{2F0BB797-BCED-480A-8874-E40295DC5C25}"/>
          </ac:spMkLst>
        </pc:spChg>
        <pc:spChg chg="add del mod topLvl">
          <ac:chgData name="Lucas Pedersoli" userId="bceb685b1b177067" providerId="LiveId" clId="{324D2982-EB6F-4BE0-9285-7A676A1C1F11}" dt="2021-03-08T22:25:45.957" v="4023" actId="21"/>
          <ac:spMkLst>
            <pc:docMk/>
            <pc:sldMk cId="265811171" sldId="463"/>
            <ac:spMk id="75" creationId="{3AB7F9D8-AE76-49C2-8FE5-C0BF128C4957}"/>
          </ac:spMkLst>
        </pc:spChg>
        <pc:spChg chg="add del mod topLvl">
          <ac:chgData name="Lucas Pedersoli" userId="bceb685b1b177067" providerId="LiveId" clId="{324D2982-EB6F-4BE0-9285-7A676A1C1F11}" dt="2021-03-08T22:25:45.957" v="4023" actId="21"/>
          <ac:spMkLst>
            <pc:docMk/>
            <pc:sldMk cId="265811171" sldId="463"/>
            <ac:spMk id="76" creationId="{7FA9BD65-AF70-4C8E-B853-90DAB2555A8D}"/>
          </ac:spMkLst>
        </pc:spChg>
        <pc:spChg chg="add del mod topLvl">
          <ac:chgData name="Lucas Pedersoli" userId="bceb685b1b177067" providerId="LiveId" clId="{324D2982-EB6F-4BE0-9285-7A676A1C1F11}" dt="2021-03-08T22:25:45.957" v="4023" actId="21"/>
          <ac:spMkLst>
            <pc:docMk/>
            <pc:sldMk cId="265811171" sldId="463"/>
            <ac:spMk id="77" creationId="{F5D944C4-C8E6-4B05-8C79-41DD44F50676}"/>
          </ac:spMkLst>
        </pc:spChg>
        <pc:spChg chg="add del mod topLvl">
          <ac:chgData name="Lucas Pedersoli" userId="bceb685b1b177067" providerId="LiveId" clId="{324D2982-EB6F-4BE0-9285-7A676A1C1F11}" dt="2021-03-08T22:25:45.957" v="4023" actId="21"/>
          <ac:spMkLst>
            <pc:docMk/>
            <pc:sldMk cId="265811171" sldId="463"/>
            <ac:spMk id="78" creationId="{BF4D445D-27BB-4752-B483-6AAF97F64CFF}"/>
          </ac:spMkLst>
        </pc:spChg>
        <pc:spChg chg="add del mod topLvl">
          <ac:chgData name="Lucas Pedersoli" userId="bceb685b1b177067" providerId="LiveId" clId="{324D2982-EB6F-4BE0-9285-7A676A1C1F11}" dt="2021-03-08T22:25:45.957" v="4023" actId="21"/>
          <ac:spMkLst>
            <pc:docMk/>
            <pc:sldMk cId="265811171" sldId="463"/>
            <ac:spMk id="79" creationId="{4C08EF6B-D596-4D15-A057-ABE2A01A5680}"/>
          </ac:spMkLst>
        </pc:spChg>
        <pc:spChg chg="add del mod topLvl">
          <ac:chgData name="Lucas Pedersoli" userId="bceb685b1b177067" providerId="LiveId" clId="{324D2982-EB6F-4BE0-9285-7A676A1C1F11}" dt="2021-03-08T22:25:45.957" v="4023" actId="21"/>
          <ac:spMkLst>
            <pc:docMk/>
            <pc:sldMk cId="265811171" sldId="463"/>
            <ac:spMk id="80" creationId="{24C92E25-8D9B-472D-955F-31954E0AD169}"/>
          </ac:spMkLst>
        </pc:spChg>
        <pc:spChg chg="add del mod topLvl">
          <ac:chgData name="Lucas Pedersoli" userId="bceb685b1b177067" providerId="LiveId" clId="{324D2982-EB6F-4BE0-9285-7A676A1C1F11}" dt="2021-03-08T22:25:45.957" v="4023" actId="21"/>
          <ac:spMkLst>
            <pc:docMk/>
            <pc:sldMk cId="265811171" sldId="463"/>
            <ac:spMk id="81" creationId="{4899360D-B8ED-4CED-9293-3646A7678E65}"/>
          </ac:spMkLst>
        </pc:spChg>
        <pc:spChg chg="add del mod topLvl">
          <ac:chgData name="Lucas Pedersoli" userId="bceb685b1b177067" providerId="LiveId" clId="{324D2982-EB6F-4BE0-9285-7A676A1C1F11}" dt="2021-03-08T22:25:45.957" v="4023" actId="21"/>
          <ac:spMkLst>
            <pc:docMk/>
            <pc:sldMk cId="265811171" sldId="463"/>
            <ac:spMk id="82" creationId="{EB297FEE-FDE2-46C5-A26F-DC1CAD3100BC}"/>
          </ac:spMkLst>
        </pc:spChg>
        <pc:spChg chg="add del mod topLvl">
          <ac:chgData name="Lucas Pedersoli" userId="bceb685b1b177067" providerId="LiveId" clId="{324D2982-EB6F-4BE0-9285-7A676A1C1F11}" dt="2021-03-08T22:25:45.957" v="4023" actId="21"/>
          <ac:spMkLst>
            <pc:docMk/>
            <pc:sldMk cId="265811171" sldId="463"/>
            <ac:spMk id="83" creationId="{639CDC4F-F739-452C-9519-774EADC7C596}"/>
          </ac:spMkLst>
        </pc:spChg>
        <pc:spChg chg="add del mod topLvl">
          <ac:chgData name="Lucas Pedersoli" userId="bceb685b1b177067" providerId="LiveId" clId="{324D2982-EB6F-4BE0-9285-7A676A1C1F11}" dt="2021-03-08T22:25:45.957" v="4023" actId="21"/>
          <ac:spMkLst>
            <pc:docMk/>
            <pc:sldMk cId="265811171" sldId="463"/>
            <ac:spMk id="84" creationId="{D5F0B87E-CB16-4CFE-AFD9-7CB790C12E7E}"/>
          </ac:spMkLst>
        </pc:spChg>
        <pc:spChg chg="add del mod topLvl">
          <ac:chgData name="Lucas Pedersoli" userId="bceb685b1b177067" providerId="LiveId" clId="{324D2982-EB6F-4BE0-9285-7A676A1C1F11}" dt="2021-03-08T22:25:45.957" v="4023" actId="21"/>
          <ac:spMkLst>
            <pc:docMk/>
            <pc:sldMk cId="265811171" sldId="463"/>
            <ac:spMk id="88" creationId="{2DCB632C-190A-48FF-94B4-78AEB2F36F3E}"/>
          </ac:spMkLst>
        </pc:spChg>
        <pc:spChg chg="add del mod topLvl">
          <ac:chgData name="Lucas Pedersoli" userId="bceb685b1b177067" providerId="LiveId" clId="{324D2982-EB6F-4BE0-9285-7A676A1C1F11}" dt="2021-03-08T22:25:45.957" v="4023" actId="21"/>
          <ac:spMkLst>
            <pc:docMk/>
            <pc:sldMk cId="265811171" sldId="463"/>
            <ac:spMk id="89" creationId="{21A64E21-48C2-4F0A-A681-A0137AC4A86A}"/>
          </ac:spMkLst>
        </pc:spChg>
        <pc:spChg chg="add del mod topLvl">
          <ac:chgData name="Lucas Pedersoli" userId="bceb685b1b177067" providerId="LiveId" clId="{324D2982-EB6F-4BE0-9285-7A676A1C1F11}" dt="2021-03-08T22:25:45.957" v="4023" actId="21"/>
          <ac:spMkLst>
            <pc:docMk/>
            <pc:sldMk cId="265811171" sldId="463"/>
            <ac:spMk id="90" creationId="{CB78B6D6-D03F-435A-9926-582B50D10E36}"/>
          </ac:spMkLst>
        </pc:spChg>
        <pc:spChg chg="add del mod topLvl">
          <ac:chgData name="Lucas Pedersoli" userId="bceb685b1b177067" providerId="LiveId" clId="{324D2982-EB6F-4BE0-9285-7A676A1C1F11}" dt="2021-03-08T22:25:45.957" v="4023" actId="21"/>
          <ac:spMkLst>
            <pc:docMk/>
            <pc:sldMk cId="265811171" sldId="463"/>
            <ac:spMk id="91" creationId="{EFA408F1-40BB-4FA2-AA7F-F9E390307547}"/>
          </ac:spMkLst>
        </pc:spChg>
        <pc:spChg chg="add mod">
          <ac:chgData name="Lucas Pedersoli" userId="bceb685b1b177067" providerId="LiveId" clId="{324D2982-EB6F-4BE0-9285-7A676A1C1F11}" dt="2021-03-08T21:46:13.199" v="3214" actId="20577"/>
          <ac:spMkLst>
            <pc:docMk/>
            <pc:sldMk cId="265811171" sldId="463"/>
            <ac:spMk id="94" creationId="{DBB618AF-1EA0-4390-A326-A572EF8985BB}"/>
          </ac:spMkLst>
        </pc:spChg>
        <pc:spChg chg="add mod">
          <ac:chgData name="Lucas Pedersoli" userId="bceb685b1b177067" providerId="LiveId" clId="{324D2982-EB6F-4BE0-9285-7A676A1C1F11}" dt="2021-03-08T21:46:34.110" v="3255" actId="14100"/>
          <ac:spMkLst>
            <pc:docMk/>
            <pc:sldMk cId="265811171" sldId="463"/>
            <ac:spMk id="95" creationId="{2C1D4E6C-169C-469E-AA96-DB3404912DE1}"/>
          </ac:spMkLst>
        </pc:spChg>
        <pc:spChg chg="add mod topLvl">
          <ac:chgData name="Lucas Pedersoli" userId="bceb685b1b177067" providerId="LiveId" clId="{324D2982-EB6F-4BE0-9285-7A676A1C1F11}" dt="2021-03-08T22:23:30.614" v="3998" actId="164"/>
          <ac:spMkLst>
            <pc:docMk/>
            <pc:sldMk cId="265811171" sldId="463"/>
            <ac:spMk id="96" creationId="{4A7AF620-A70D-4A5E-90A8-97579E22BE04}"/>
          </ac:spMkLst>
        </pc:spChg>
        <pc:spChg chg="mod">
          <ac:chgData name="Lucas Pedersoli" userId="bceb685b1b177067" providerId="LiveId" clId="{324D2982-EB6F-4BE0-9285-7A676A1C1F11}" dt="2021-03-08T22:21:08.665" v="3968"/>
          <ac:spMkLst>
            <pc:docMk/>
            <pc:sldMk cId="265811171" sldId="463"/>
            <ac:spMk id="99" creationId="{F34722C7-C473-4A5F-99C3-F047A9757922}"/>
          </ac:spMkLst>
        </pc:spChg>
        <pc:spChg chg="mod">
          <ac:chgData name="Lucas Pedersoli" userId="bceb685b1b177067" providerId="LiveId" clId="{324D2982-EB6F-4BE0-9285-7A676A1C1F11}" dt="2021-03-08T22:21:08.665" v="3968"/>
          <ac:spMkLst>
            <pc:docMk/>
            <pc:sldMk cId="265811171" sldId="463"/>
            <ac:spMk id="100" creationId="{8FB08D96-AF1E-46BF-9107-4C504983E719}"/>
          </ac:spMkLst>
        </pc:spChg>
        <pc:spChg chg="mod">
          <ac:chgData name="Lucas Pedersoli" userId="bceb685b1b177067" providerId="LiveId" clId="{324D2982-EB6F-4BE0-9285-7A676A1C1F11}" dt="2021-03-08T22:21:08.665" v="3968"/>
          <ac:spMkLst>
            <pc:docMk/>
            <pc:sldMk cId="265811171" sldId="463"/>
            <ac:spMk id="101" creationId="{E5D4E83F-CEF3-42F3-B4B6-1C0105D25F27}"/>
          </ac:spMkLst>
        </pc:spChg>
        <pc:spChg chg="mod">
          <ac:chgData name="Lucas Pedersoli" userId="bceb685b1b177067" providerId="LiveId" clId="{324D2982-EB6F-4BE0-9285-7A676A1C1F11}" dt="2021-03-08T22:21:08.665" v="3968"/>
          <ac:spMkLst>
            <pc:docMk/>
            <pc:sldMk cId="265811171" sldId="463"/>
            <ac:spMk id="102" creationId="{5B7215F9-18AF-44A7-ABDA-588F9C039B10}"/>
          </ac:spMkLst>
        </pc:spChg>
        <pc:spChg chg="mod">
          <ac:chgData name="Lucas Pedersoli" userId="bceb685b1b177067" providerId="LiveId" clId="{324D2982-EB6F-4BE0-9285-7A676A1C1F11}" dt="2021-03-08T22:21:58.330" v="3980"/>
          <ac:spMkLst>
            <pc:docMk/>
            <pc:sldMk cId="265811171" sldId="463"/>
            <ac:spMk id="105" creationId="{B7BB9717-1114-4C9C-A692-9F0FB357D844}"/>
          </ac:spMkLst>
        </pc:spChg>
        <pc:spChg chg="mod">
          <ac:chgData name="Lucas Pedersoli" userId="bceb685b1b177067" providerId="LiveId" clId="{324D2982-EB6F-4BE0-9285-7A676A1C1F11}" dt="2021-03-08T22:21:58.330" v="3980"/>
          <ac:spMkLst>
            <pc:docMk/>
            <pc:sldMk cId="265811171" sldId="463"/>
            <ac:spMk id="106" creationId="{6E1B199B-F1C3-4F04-801B-34826E10532F}"/>
          </ac:spMkLst>
        </pc:spChg>
        <pc:spChg chg="mod">
          <ac:chgData name="Lucas Pedersoli" userId="bceb685b1b177067" providerId="LiveId" clId="{324D2982-EB6F-4BE0-9285-7A676A1C1F11}" dt="2021-03-08T22:21:58.330" v="3980"/>
          <ac:spMkLst>
            <pc:docMk/>
            <pc:sldMk cId="265811171" sldId="463"/>
            <ac:spMk id="107" creationId="{A14D26C9-A45B-4733-879F-1097000DD910}"/>
          </ac:spMkLst>
        </pc:spChg>
        <pc:spChg chg="mod">
          <ac:chgData name="Lucas Pedersoli" userId="bceb685b1b177067" providerId="LiveId" clId="{324D2982-EB6F-4BE0-9285-7A676A1C1F11}" dt="2021-03-08T22:21:58.330" v="3980"/>
          <ac:spMkLst>
            <pc:docMk/>
            <pc:sldMk cId="265811171" sldId="463"/>
            <ac:spMk id="108" creationId="{02CF3487-D5EC-417B-909C-6862B25FC644}"/>
          </ac:spMkLst>
        </pc:spChg>
        <pc:spChg chg="mod topLvl">
          <ac:chgData name="Lucas Pedersoli" userId="bceb685b1b177067" providerId="LiveId" clId="{324D2982-EB6F-4BE0-9285-7A676A1C1F11}" dt="2021-03-08T22:24:17.382" v="4011" actId="164"/>
          <ac:spMkLst>
            <pc:docMk/>
            <pc:sldMk cId="265811171" sldId="463"/>
            <ac:spMk id="112" creationId="{024F5ED2-A51B-4942-921A-83AF6EB2639A}"/>
          </ac:spMkLst>
        </pc:spChg>
        <pc:spChg chg="mod topLvl">
          <ac:chgData name="Lucas Pedersoli" userId="bceb685b1b177067" providerId="LiveId" clId="{324D2982-EB6F-4BE0-9285-7A676A1C1F11}" dt="2021-03-08T22:24:17.382" v="4011" actId="164"/>
          <ac:spMkLst>
            <pc:docMk/>
            <pc:sldMk cId="265811171" sldId="463"/>
            <ac:spMk id="113" creationId="{4D49F8B6-A673-4664-BCE2-F1904C8B5BED}"/>
          </ac:spMkLst>
        </pc:spChg>
        <pc:spChg chg="mod topLvl">
          <ac:chgData name="Lucas Pedersoli" userId="bceb685b1b177067" providerId="LiveId" clId="{324D2982-EB6F-4BE0-9285-7A676A1C1F11}" dt="2021-03-08T22:24:17.382" v="4011" actId="164"/>
          <ac:spMkLst>
            <pc:docMk/>
            <pc:sldMk cId="265811171" sldId="463"/>
            <ac:spMk id="114" creationId="{8EA81D74-88BB-4330-A817-044FB6599BB3}"/>
          </ac:spMkLst>
        </pc:spChg>
        <pc:spChg chg="mod topLvl">
          <ac:chgData name="Lucas Pedersoli" userId="bceb685b1b177067" providerId="LiveId" clId="{324D2982-EB6F-4BE0-9285-7A676A1C1F11}" dt="2021-03-08T22:24:17.382" v="4011" actId="164"/>
          <ac:spMkLst>
            <pc:docMk/>
            <pc:sldMk cId="265811171" sldId="463"/>
            <ac:spMk id="115" creationId="{88F04FB6-EC4B-436C-BC97-562E5A241DC9}"/>
          </ac:spMkLst>
        </pc:spChg>
        <pc:spChg chg="mod topLvl">
          <ac:chgData name="Lucas Pedersoli" userId="bceb685b1b177067" providerId="LiveId" clId="{324D2982-EB6F-4BE0-9285-7A676A1C1F11}" dt="2021-03-08T22:24:17.382" v="4011" actId="164"/>
          <ac:spMkLst>
            <pc:docMk/>
            <pc:sldMk cId="265811171" sldId="463"/>
            <ac:spMk id="116" creationId="{7C4D7E17-3311-442B-9DDF-79B120AAF124}"/>
          </ac:spMkLst>
        </pc:spChg>
        <pc:spChg chg="mod">
          <ac:chgData name="Lucas Pedersoli" userId="bceb685b1b177067" providerId="LiveId" clId="{324D2982-EB6F-4BE0-9285-7A676A1C1F11}" dt="2021-03-08T22:24:58.892" v="4019" actId="13822"/>
          <ac:spMkLst>
            <pc:docMk/>
            <pc:sldMk cId="265811171" sldId="463"/>
            <ac:spMk id="119" creationId="{1DE4E611-3864-417F-A6E5-99B934D5047C}"/>
          </ac:spMkLst>
        </pc:spChg>
        <pc:spChg chg="mod">
          <ac:chgData name="Lucas Pedersoli" userId="bceb685b1b177067" providerId="LiveId" clId="{324D2982-EB6F-4BE0-9285-7A676A1C1F11}" dt="2021-03-08T22:25:06.992" v="4020" actId="207"/>
          <ac:spMkLst>
            <pc:docMk/>
            <pc:sldMk cId="265811171" sldId="463"/>
            <ac:spMk id="120" creationId="{F77DD798-5E0C-4C85-90B3-2D312C2045B0}"/>
          </ac:spMkLst>
        </pc:spChg>
        <pc:spChg chg="mod">
          <ac:chgData name="Lucas Pedersoli" userId="bceb685b1b177067" providerId="LiveId" clId="{324D2982-EB6F-4BE0-9285-7A676A1C1F11}" dt="2021-03-08T22:25:28.377" v="4022" actId="207"/>
          <ac:spMkLst>
            <pc:docMk/>
            <pc:sldMk cId="265811171" sldId="463"/>
            <ac:spMk id="121" creationId="{F6804FBD-834A-4BE0-9155-6D9D31CF98D2}"/>
          </ac:spMkLst>
        </pc:spChg>
        <pc:spChg chg="mod">
          <ac:chgData name="Lucas Pedersoli" userId="bceb685b1b177067" providerId="LiveId" clId="{324D2982-EB6F-4BE0-9285-7A676A1C1F11}" dt="2021-03-08T22:24:58.892" v="4019" actId="13822"/>
          <ac:spMkLst>
            <pc:docMk/>
            <pc:sldMk cId="265811171" sldId="463"/>
            <ac:spMk id="122" creationId="{5EAA7FE1-66B3-4637-80A8-B1CD9AAD4E74}"/>
          </ac:spMkLst>
        </pc:spChg>
        <pc:spChg chg="mod">
          <ac:chgData name="Lucas Pedersoli" userId="bceb685b1b177067" providerId="LiveId" clId="{324D2982-EB6F-4BE0-9285-7A676A1C1F11}" dt="2021-03-08T22:25:21.701" v="4021" actId="207"/>
          <ac:spMkLst>
            <pc:docMk/>
            <pc:sldMk cId="265811171" sldId="463"/>
            <ac:spMk id="123" creationId="{3AC05574-A34D-4C8B-B6A5-F58EE8795DDF}"/>
          </ac:spMkLst>
        </pc:spChg>
        <pc:spChg chg="add mod">
          <ac:chgData name="Lucas Pedersoli" userId="bceb685b1b177067" providerId="LiveId" clId="{324D2982-EB6F-4BE0-9285-7A676A1C1F11}" dt="2021-03-08T22:26:07.363" v="4027" actId="1076"/>
          <ac:spMkLst>
            <pc:docMk/>
            <pc:sldMk cId="265811171" sldId="463"/>
            <ac:spMk id="124" creationId="{6589D8F0-B6AB-4F63-82F3-6DECFE09B2B3}"/>
          </ac:spMkLst>
        </pc:spChg>
        <pc:spChg chg="add mod">
          <ac:chgData name="Lucas Pedersoli" userId="bceb685b1b177067" providerId="LiveId" clId="{324D2982-EB6F-4BE0-9285-7A676A1C1F11}" dt="2021-03-08T22:26:15.906" v="4029" actId="1076"/>
          <ac:spMkLst>
            <pc:docMk/>
            <pc:sldMk cId="265811171" sldId="463"/>
            <ac:spMk id="125" creationId="{46983593-7FC1-470A-A920-4D061B574470}"/>
          </ac:spMkLst>
        </pc:spChg>
        <pc:spChg chg="add mod">
          <ac:chgData name="Lucas Pedersoli" userId="bceb685b1b177067" providerId="LiveId" clId="{324D2982-EB6F-4BE0-9285-7A676A1C1F11}" dt="2021-03-08T22:26:21.458" v="4031" actId="1076"/>
          <ac:spMkLst>
            <pc:docMk/>
            <pc:sldMk cId="265811171" sldId="463"/>
            <ac:spMk id="126" creationId="{A9052CB5-E915-4620-8E0C-1DBDD122E884}"/>
          </ac:spMkLst>
        </pc:spChg>
        <pc:spChg chg="add mod">
          <ac:chgData name="Lucas Pedersoli" userId="bceb685b1b177067" providerId="LiveId" clId="{324D2982-EB6F-4BE0-9285-7A676A1C1F11}" dt="2021-03-08T22:26:34.065" v="4033" actId="1076"/>
          <ac:spMkLst>
            <pc:docMk/>
            <pc:sldMk cId="265811171" sldId="463"/>
            <ac:spMk id="127" creationId="{F06E551E-8114-49E3-8F1C-FC0B903C7D92}"/>
          </ac:spMkLst>
        </pc:spChg>
        <pc:spChg chg="add mod">
          <ac:chgData name="Lucas Pedersoli" userId="bceb685b1b177067" providerId="LiveId" clId="{324D2982-EB6F-4BE0-9285-7A676A1C1F11}" dt="2021-03-08T22:26:47.193" v="4035" actId="1076"/>
          <ac:spMkLst>
            <pc:docMk/>
            <pc:sldMk cId="265811171" sldId="463"/>
            <ac:spMk id="128" creationId="{22CB2B7D-6FBF-4D1F-918A-A161EF847BF8}"/>
          </ac:spMkLst>
        </pc:spChg>
        <pc:spChg chg="add mod">
          <ac:chgData name="Lucas Pedersoli" userId="bceb685b1b177067" providerId="LiveId" clId="{324D2982-EB6F-4BE0-9285-7A676A1C1F11}" dt="2021-03-08T22:26:53.249" v="4037" actId="1076"/>
          <ac:spMkLst>
            <pc:docMk/>
            <pc:sldMk cId="265811171" sldId="463"/>
            <ac:spMk id="129" creationId="{2DF8F6A2-55C4-419A-AD01-EAA29E1D9233}"/>
          </ac:spMkLst>
        </pc:spChg>
        <pc:spChg chg="add mod">
          <ac:chgData name="Lucas Pedersoli" userId="bceb685b1b177067" providerId="LiveId" clId="{324D2982-EB6F-4BE0-9285-7A676A1C1F11}" dt="2021-03-08T22:27:04.218" v="4039" actId="1076"/>
          <ac:spMkLst>
            <pc:docMk/>
            <pc:sldMk cId="265811171" sldId="463"/>
            <ac:spMk id="130" creationId="{C3238A64-9394-4CC1-828E-587487A08549}"/>
          </ac:spMkLst>
        </pc:spChg>
        <pc:spChg chg="add mod">
          <ac:chgData name="Lucas Pedersoli" userId="bceb685b1b177067" providerId="LiveId" clId="{324D2982-EB6F-4BE0-9285-7A676A1C1F11}" dt="2021-03-08T22:28:01.136" v="4057" actId="1076"/>
          <ac:spMkLst>
            <pc:docMk/>
            <pc:sldMk cId="265811171" sldId="463"/>
            <ac:spMk id="131" creationId="{3E1AE96A-A413-48D0-AEB6-8AB4FFE766B3}"/>
          </ac:spMkLst>
        </pc:spChg>
        <pc:spChg chg="add mod">
          <ac:chgData name="Lucas Pedersoli" userId="bceb685b1b177067" providerId="LiveId" clId="{324D2982-EB6F-4BE0-9285-7A676A1C1F11}" dt="2021-03-08T22:27:20.969" v="4043" actId="1076"/>
          <ac:spMkLst>
            <pc:docMk/>
            <pc:sldMk cId="265811171" sldId="463"/>
            <ac:spMk id="132" creationId="{D83899DF-B3D3-4936-8A5A-E44914F5899D}"/>
          </ac:spMkLst>
        </pc:spChg>
        <pc:spChg chg="add mod">
          <ac:chgData name="Lucas Pedersoli" userId="bceb685b1b177067" providerId="LiveId" clId="{324D2982-EB6F-4BE0-9285-7A676A1C1F11}" dt="2021-03-08T22:27:28.040" v="4046" actId="1076"/>
          <ac:spMkLst>
            <pc:docMk/>
            <pc:sldMk cId="265811171" sldId="463"/>
            <ac:spMk id="133" creationId="{7E656DCE-6541-4724-B583-04026EE66667}"/>
          </ac:spMkLst>
        </pc:spChg>
        <pc:spChg chg="add mod">
          <ac:chgData name="Lucas Pedersoli" userId="bceb685b1b177067" providerId="LiveId" clId="{324D2982-EB6F-4BE0-9285-7A676A1C1F11}" dt="2021-03-08T22:27:33.721" v="4048" actId="1076"/>
          <ac:spMkLst>
            <pc:docMk/>
            <pc:sldMk cId="265811171" sldId="463"/>
            <ac:spMk id="134" creationId="{74C648EF-F5F0-4B78-9A3D-D3FDAE0ABC84}"/>
          </ac:spMkLst>
        </pc:spChg>
        <pc:spChg chg="add mod">
          <ac:chgData name="Lucas Pedersoli" userId="bceb685b1b177067" providerId="LiveId" clId="{324D2982-EB6F-4BE0-9285-7A676A1C1F11}" dt="2021-03-08T22:27:40.793" v="4050" actId="1076"/>
          <ac:spMkLst>
            <pc:docMk/>
            <pc:sldMk cId="265811171" sldId="463"/>
            <ac:spMk id="135" creationId="{5E4F11A9-57E5-442F-9B18-4A6DB73C36FC}"/>
          </ac:spMkLst>
        </pc:spChg>
        <pc:spChg chg="add mod">
          <ac:chgData name="Lucas Pedersoli" userId="bceb685b1b177067" providerId="LiveId" clId="{324D2982-EB6F-4BE0-9285-7A676A1C1F11}" dt="2021-03-08T22:28:22.781" v="4066" actId="1036"/>
          <ac:spMkLst>
            <pc:docMk/>
            <pc:sldMk cId="265811171" sldId="463"/>
            <ac:spMk id="136" creationId="{1E4B3DBA-7E9C-44BD-AA48-67D9DBEB3C9D}"/>
          </ac:spMkLst>
        </pc:spChg>
        <pc:spChg chg="add mod">
          <ac:chgData name="Lucas Pedersoli" userId="bceb685b1b177067" providerId="LiveId" clId="{324D2982-EB6F-4BE0-9285-7A676A1C1F11}" dt="2021-03-08T22:28:19.632" v="4065" actId="1037"/>
          <ac:spMkLst>
            <pc:docMk/>
            <pc:sldMk cId="265811171" sldId="463"/>
            <ac:spMk id="137" creationId="{DEB82B28-D285-4842-BF2E-0268EF81D289}"/>
          </ac:spMkLst>
        </pc:spChg>
        <pc:spChg chg="add mod">
          <ac:chgData name="Lucas Pedersoli" userId="bceb685b1b177067" providerId="LiveId" clId="{324D2982-EB6F-4BE0-9285-7A676A1C1F11}" dt="2021-03-08T22:28:05.440" v="4058" actId="1076"/>
          <ac:spMkLst>
            <pc:docMk/>
            <pc:sldMk cId="265811171" sldId="463"/>
            <ac:spMk id="138" creationId="{C2D40CB2-2BF0-44D9-8384-25346BD820DB}"/>
          </ac:spMkLst>
        </pc:spChg>
        <pc:spChg chg="add mod">
          <ac:chgData name="Lucas Pedersoli" userId="bceb685b1b177067" providerId="LiveId" clId="{324D2982-EB6F-4BE0-9285-7A676A1C1F11}" dt="2021-03-08T22:28:13.393" v="4060" actId="1076"/>
          <ac:spMkLst>
            <pc:docMk/>
            <pc:sldMk cId="265811171" sldId="463"/>
            <ac:spMk id="139" creationId="{8622C4FF-0EF8-47C4-94A0-701495420AEA}"/>
          </ac:spMkLst>
        </pc:spChg>
        <pc:spChg chg="del mod topLvl">
          <ac:chgData name="Lucas Pedersoli" userId="bceb685b1b177067" providerId="LiveId" clId="{324D2982-EB6F-4BE0-9285-7A676A1C1F11}" dt="2021-03-08T21:40:48.422" v="3077" actId="21"/>
          <ac:spMkLst>
            <pc:docMk/>
            <pc:sldMk cId="265811171" sldId="463"/>
            <ac:spMk id="2048" creationId="{AAC72C27-2D59-4A93-BDE7-3A480F71D265}"/>
          </ac:spMkLst>
        </pc:spChg>
        <pc:spChg chg="del mod topLvl">
          <ac:chgData name="Lucas Pedersoli" userId="bceb685b1b177067" providerId="LiveId" clId="{324D2982-EB6F-4BE0-9285-7A676A1C1F11}" dt="2021-03-08T22:23:48.633" v="4002" actId="21"/>
          <ac:spMkLst>
            <pc:docMk/>
            <pc:sldMk cId="265811171" sldId="463"/>
            <ac:spMk id="2049" creationId="{BF3869B7-CC77-4CE4-B085-74007AD5CA97}"/>
          </ac:spMkLst>
        </pc:spChg>
        <pc:spChg chg="mod ord topLvl">
          <ac:chgData name="Lucas Pedersoli" userId="bceb685b1b177067" providerId="LiveId" clId="{324D2982-EB6F-4BE0-9285-7A676A1C1F11}" dt="2021-03-08T22:23:30.614" v="3998" actId="164"/>
          <ac:spMkLst>
            <pc:docMk/>
            <pc:sldMk cId="265811171" sldId="463"/>
            <ac:spMk id="2051" creationId="{600CFAF0-F21B-4488-896B-F144C0CC1B20}"/>
          </ac:spMkLst>
        </pc:spChg>
        <pc:spChg chg="mod topLvl">
          <ac:chgData name="Lucas Pedersoli" userId="bceb685b1b177067" providerId="LiveId" clId="{324D2982-EB6F-4BE0-9285-7A676A1C1F11}" dt="2021-03-08T22:17:51.610" v="3933" actId="165"/>
          <ac:spMkLst>
            <pc:docMk/>
            <pc:sldMk cId="265811171" sldId="463"/>
            <ac:spMk id="2052" creationId="{7883A40F-A565-4FF4-A180-903010020401}"/>
          </ac:spMkLst>
        </pc:spChg>
        <pc:spChg chg="del mod topLvl">
          <ac:chgData name="Lucas Pedersoli" userId="bceb685b1b177067" providerId="LiveId" clId="{324D2982-EB6F-4BE0-9285-7A676A1C1F11}" dt="2021-03-08T21:43:33.403" v="3132" actId="21"/>
          <ac:spMkLst>
            <pc:docMk/>
            <pc:sldMk cId="265811171" sldId="463"/>
            <ac:spMk id="2053" creationId="{E9249502-F34A-47F5-8D5E-4E2F915FD897}"/>
          </ac:spMkLst>
        </pc:spChg>
        <pc:spChg chg="add mod">
          <ac:chgData name="Lucas Pedersoli" userId="bceb685b1b177067" providerId="LiveId" clId="{324D2982-EB6F-4BE0-9285-7A676A1C1F11}" dt="2021-03-08T21:46:09.414" v="3212" actId="20577"/>
          <ac:spMkLst>
            <pc:docMk/>
            <pc:sldMk cId="265811171" sldId="463"/>
            <ac:spMk id="2070" creationId="{C5E0FB4C-66CC-423A-B920-E06B6F8F50B0}"/>
          </ac:spMkLst>
        </pc:spChg>
        <pc:grpChg chg="del">
          <ac:chgData name="Lucas Pedersoli" userId="bceb685b1b177067" providerId="LiveId" clId="{324D2982-EB6F-4BE0-9285-7A676A1C1F11}" dt="2021-03-08T21:28:14.417" v="2488" actId="21"/>
          <ac:grpSpMkLst>
            <pc:docMk/>
            <pc:sldMk cId="265811171" sldId="463"/>
            <ac:grpSpMk id="9" creationId="{C3CD9F81-87B4-4C4F-A9F9-0972C9DBD6F3}"/>
          </ac:grpSpMkLst>
        </pc:grpChg>
        <pc:grpChg chg="del mod">
          <ac:chgData name="Lucas Pedersoli" userId="bceb685b1b177067" providerId="LiveId" clId="{324D2982-EB6F-4BE0-9285-7A676A1C1F11}" dt="2021-03-08T21:37:51.757" v="3029" actId="165"/>
          <ac:grpSpMkLst>
            <pc:docMk/>
            <pc:sldMk cId="265811171" sldId="463"/>
            <ac:grpSpMk id="10" creationId="{307574C5-534F-443E-A5A6-96200DD006F7}"/>
          </ac:grpSpMkLst>
        </pc:grpChg>
        <pc:grpChg chg="add del mod">
          <ac:chgData name="Lucas Pedersoli" userId="bceb685b1b177067" providerId="LiveId" clId="{324D2982-EB6F-4BE0-9285-7A676A1C1F11}" dt="2021-03-08T21:42:04.133" v="3098" actId="165"/>
          <ac:grpSpMkLst>
            <pc:docMk/>
            <pc:sldMk cId="265811171" sldId="463"/>
            <ac:grpSpMk id="58" creationId="{80716DE4-5F85-4887-B393-B107C8549EE5}"/>
          </ac:grpSpMkLst>
        </pc:grpChg>
        <pc:grpChg chg="del mod topLvl">
          <ac:chgData name="Lucas Pedersoli" userId="bceb685b1b177067" providerId="LiveId" clId="{324D2982-EB6F-4BE0-9285-7A676A1C1F11}" dt="2021-03-08T22:22:45.349" v="3992" actId="165"/>
          <ac:grpSpMkLst>
            <pc:docMk/>
            <pc:sldMk cId="265811171" sldId="463"/>
            <ac:grpSpMk id="60" creationId="{1E65FB2D-462F-4D5D-B8CA-87FF5D73FE18}"/>
          </ac:grpSpMkLst>
        </pc:grpChg>
        <pc:grpChg chg="del mod topLvl">
          <ac:chgData name="Lucas Pedersoli" userId="bceb685b1b177067" providerId="LiveId" clId="{324D2982-EB6F-4BE0-9285-7A676A1C1F11}" dt="2021-03-08T22:22:50.431" v="3993" actId="165"/>
          <ac:grpSpMkLst>
            <pc:docMk/>
            <pc:sldMk cId="265811171" sldId="463"/>
            <ac:grpSpMk id="62" creationId="{8FC6C4B0-699E-4100-8827-A8A92F40C291}"/>
          </ac:grpSpMkLst>
        </pc:grpChg>
        <pc:grpChg chg="add del mod">
          <ac:chgData name="Lucas Pedersoli" userId="bceb685b1b177067" providerId="LiveId" clId="{324D2982-EB6F-4BE0-9285-7A676A1C1F11}" dt="2021-03-08T22:21:16.078" v="3972" actId="21"/>
          <ac:grpSpMkLst>
            <pc:docMk/>
            <pc:sldMk cId="265811171" sldId="463"/>
            <ac:grpSpMk id="98" creationId="{694557BB-89E4-4E7E-9632-AF2AB25B006E}"/>
          </ac:grpSpMkLst>
        </pc:grpChg>
        <pc:grpChg chg="add del mod">
          <ac:chgData name="Lucas Pedersoli" userId="bceb685b1b177067" providerId="LiveId" clId="{324D2982-EB6F-4BE0-9285-7A676A1C1F11}" dt="2021-03-08T22:22:01.207" v="3983" actId="21"/>
          <ac:grpSpMkLst>
            <pc:docMk/>
            <pc:sldMk cId="265811171" sldId="463"/>
            <ac:grpSpMk id="104" creationId="{D04466D6-DF44-4C8D-97A1-8D87DFE7BFD4}"/>
          </ac:grpSpMkLst>
        </pc:grpChg>
        <pc:grpChg chg="add del mod">
          <ac:chgData name="Lucas Pedersoli" userId="bceb685b1b177067" providerId="LiveId" clId="{324D2982-EB6F-4BE0-9285-7A676A1C1F11}" dt="2021-03-08T22:23:59.885" v="4007" actId="165"/>
          <ac:grpSpMkLst>
            <pc:docMk/>
            <pc:sldMk cId="265811171" sldId="463"/>
            <ac:grpSpMk id="111" creationId="{68253FEF-89A3-4B1B-B891-C22445B887F1}"/>
          </ac:grpSpMkLst>
        </pc:grpChg>
        <pc:grpChg chg="add mod">
          <ac:chgData name="Lucas Pedersoli" userId="bceb685b1b177067" providerId="LiveId" clId="{324D2982-EB6F-4BE0-9285-7A676A1C1F11}" dt="2021-03-08T22:24:40.097" v="4015" actId="1076"/>
          <ac:grpSpMkLst>
            <pc:docMk/>
            <pc:sldMk cId="265811171" sldId="463"/>
            <ac:grpSpMk id="118" creationId="{17CCB8A0-3537-4003-9B98-D0CA8243A1DA}"/>
          </ac:grpSpMkLst>
        </pc:grpChg>
        <pc:grpChg chg="add mod">
          <ac:chgData name="Lucas Pedersoli" userId="bceb685b1b177067" providerId="LiveId" clId="{324D2982-EB6F-4BE0-9285-7A676A1C1F11}" dt="2021-03-08T22:17:51.610" v="3933" actId="165"/>
          <ac:grpSpMkLst>
            <pc:docMk/>
            <pc:sldMk cId="265811171" sldId="463"/>
            <ac:grpSpMk id="2059" creationId="{4F32654C-4E26-4BBE-A275-6043936F2DC7}"/>
          </ac:grpSpMkLst>
        </pc:grpChg>
        <pc:grpChg chg="add del mod topLvl">
          <ac:chgData name="Lucas Pedersoli" userId="bceb685b1b177067" providerId="LiveId" clId="{324D2982-EB6F-4BE0-9285-7A676A1C1F11}" dt="2021-03-08T22:23:48.633" v="4002" actId="21"/>
          <ac:grpSpMkLst>
            <pc:docMk/>
            <pc:sldMk cId="265811171" sldId="463"/>
            <ac:grpSpMk id="2060" creationId="{6264E308-8166-4FF0-86F4-32358244E1F8}"/>
          </ac:grpSpMkLst>
        </pc:grpChg>
        <pc:grpChg chg="add del mod">
          <ac:chgData name="Lucas Pedersoli" userId="bceb685b1b177067" providerId="LiveId" clId="{324D2982-EB6F-4BE0-9285-7A676A1C1F11}" dt="2021-03-08T21:42:04.133" v="3098" actId="165"/>
          <ac:grpSpMkLst>
            <pc:docMk/>
            <pc:sldMk cId="265811171" sldId="463"/>
            <ac:grpSpMk id="2061" creationId="{3F292F7A-4E54-4CBE-9558-F2B01369B389}"/>
          </ac:grpSpMkLst>
        </pc:grpChg>
        <pc:grpChg chg="add del mod">
          <ac:chgData name="Lucas Pedersoli" userId="bceb685b1b177067" providerId="LiveId" clId="{324D2982-EB6F-4BE0-9285-7A676A1C1F11}" dt="2021-03-08T21:42:04.133" v="3098" actId="165"/>
          <ac:grpSpMkLst>
            <pc:docMk/>
            <pc:sldMk cId="265811171" sldId="463"/>
            <ac:grpSpMk id="2062" creationId="{8A69BB0A-9936-48DB-94FD-418375E5AADF}"/>
          </ac:grpSpMkLst>
        </pc:grpChg>
        <pc:grpChg chg="add del mod">
          <ac:chgData name="Lucas Pedersoli" userId="bceb685b1b177067" providerId="LiveId" clId="{324D2982-EB6F-4BE0-9285-7A676A1C1F11}" dt="2021-03-08T21:42:04.133" v="3098" actId="165"/>
          <ac:grpSpMkLst>
            <pc:docMk/>
            <pc:sldMk cId="265811171" sldId="463"/>
            <ac:grpSpMk id="2063" creationId="{D68C6236-67F4-4A37-83FC-140E5B502854}"/>
          </ac:grpSpMkLst>
        </pc:grpChg>
        <pc:grpChg chg="add del mod">
          <ac:chgData name="Lucas Pedersoli" userId="bceb685b1b177067" providerId="LiveId" clId="{324D2982-EB6F-4BE0-9285-7A676A1C1F11}" dt="2021-03-08T22:17:51.610" v="3933" actId="165"/>
          <ac:grpSpMkLst>
            <pc:docMk/>
            <pc:sldMk cId="265811171" sldId="463"/>
            <ac:grpSpMk id="2069" creationId="{48A4D4C7-B8D0-4A54-9756-BE149FCB13C2}"/>
          </ac:grpSpMkLst>
        </pc:grpChg>
        <pc:grpChg chg="add del mod ord">
          <ac:chgData name="Lucas Pedersoli" userId="bceb685b1b177067" providerId="LiveId" clId="{324D2982-EB6F-4BE0-9285-7A676A1C1F11}" dt="2021-03-08T22:21:54.321" v="3978" actId="165"/>
          <ac:grpSpMkLst>
            <pc:docMk/>
            <pc:sldMk cId="265811171" sldId="463"/>
            <ac:grpSpMk id="2071" creationId="{8CA31399-7171-4FAA-8656-BCC2E25A31D7}"/>
          </ac:grpSpMkLst>
        </pc:grpChg>
        <pc:grpChg chg="add del mod">
          <ac:chgData name="Lucas Pedersoli" userId="bceb685b1b177067" providerId="LiveId" clId="{324D2982-EB6F-4BE0-9285-7A676A1C1F11}" dt="2021-03-08T22:22:06.472" v="3984" actId="165"/>
          <ac:grpSpMkLst>
            <pc:docMk/>
            <pc:sldMk cId="265811171" sldId="463"/>
            <ac:grpSpMk id="2072" creationId="{4D469E37-A59D-48B9-8027-4B469D05A5B3}"/>
          </ac:grpSpMkLst>
        </pc:grpChg>
        <pc:grpChg chg="add del mod">
          <ac:chgData name="Lucas Pedersoli" userId="bceb685b1b177067" providerId="LiveId" clId="{324D2982-EB6F-4BE0-9285-7A676A1C1F11}" dt="2021-03-08T22:23:23.652" v="3997" actId="165"/>
          <ac:grpSpMkLst>
            <pc:docMk/>
            <pc:sldMk cId="265811171" sldId="463"/>
            <ac:grpSpMk id="2073" creationId="{7399FF8A-6293-4FE7-8E46-A1618F113E8D}"/>
          </ac:grpSpMkLst>
        </pc:grpChg>
        <pc:grpChg chg="add mod">
          <ac:chgData name="Lucas Pedersoli" userId="bceb685b1b177067" providerId="LiveId" clId="{324D2982-EB6F-4BE0-9285-7A676A1C1F11}" dt="2021-03-08T22:24:31.521" v="4013" actId="1076"/>
          <ac:grpSpMkLst>
            <pc:docMk/>
            <pc:sldMk cId="265811171" sldId="463"/>
            <ac:grpSpMk id="2074" creationId="{A33C3739-2E08-4F21-9DB4-F427D7C00346}"/>
          </ac:grpSpMkLst>
        </pc:grpChg>
        <pc:grpChg chg="add mod">
          <ac:chgData name="Lucas Pedersoli" userId="bceb685b1b177067" providerId="LiveId" clId="{324D2982-EB6F-4BE0-9285-7A676A1C1F11}" dt="2021-03-08T22:24:24.325" v="4012" actId="1076"/>
          <ac:grpSpMkLst>
            <pc:docMk/>
            <pc:sldMk cId="265811171" sldId="463"/>
            <ac:grpSpMk id="2075" creationId="{40AA7F57-FDBD-4342-9351-D3E776443850}"/>
          </ac:grpSpMkLst>
        </pc:grpChg>
        <pc:graphicFrameChg chg="add del mod modGraphic">
          <ac:chgData name="Lucas Pedersoli" userId="bceb685b1b177067" providerId="LiveId" clId="{324D2982-EB6F-4BE0-9285-7A676A1C1F11}" dt="2021-03-08T21:37:12.089" v="3017" actId="18245"/>
          <ac:graphicFrameMkLst>
            <pc:docMk/>
            <pc:sldMk cId="265811171" sldId="463"/>
            <ac:graphicFrameMk id="7" creationId="{20FE7D1B-58F1-42AF-8864-752805D8593B}"/>
          </ac:graphicFrameMkLst>
        </pc:graphicFrameChg>
        <pc:picChg chg="add mod">
          <ac:chgData name="Lucas Pedersoli" userId="bceb685b1b177067" providerId="LiveId" clId="{324D2982-EB6F-4BE0-9285-7A676A1C1F11}" dt="2021-03-08T21:58:02.572" v="3614" actId="1076"/>
          <ac:picMkLst>
            <pc:docMk/>
            <pc:sldMk cId="265811171" sldId="463"/>
            <ac:picMk id="17" creationId="{2C2DFAFF-D6E7-446F-AD44-A0F2C239FB93}"/>
          </ac:picMkLst>
        </pc:picChg>
        <pc:picChg chg="add mod">
          <ac:chgData name="Lucas Pedersoli" userId="bceb685b1b177067" providerId="LiveId" clId="{324D2982-EB6F-4BE0-9285-7A676A1C1F11}" dt="2021-03-08T21:58:02.572" v="3614" actId="1076"/>
          <ac:picMkLst>
            <pc:docMk/>
            <pc:sldMk cId="265811171" sldId="463"/>
            <ac:picMk id="18" creationId="{8B768D96-A362-43E6-B1D7-DC5A3D179E59}"/>
          </ac:picMkLst>
        </pc:picChg>
        <pc:picChg chg="add mod">
          <ac:chgData name="Lucas Pedersoli" userId="bceb685b1b177067" providerId="LiveId" clId="{324D2982-EB6F-4BE0-9285-7A676A1C1F11}" dt="2021-03-08T21:58:02.572" v="3614" actId="1076"/>
          <ac:picMkLst>
            <pc:docMk/>
            <pc:sldMk cId="265811171" sldId="463"/>
            <ac:picMk id="19" creationId="{60897310-DD7C-4601-BF85-3BDD62A9B14E}"/>
          </ac:picMkLst>
        </pc:picChg>
        <pc:picChg chg="add mod">
          <ac:chgData name="Lucas Pedersoli" userId="bceb685b1b177067" providerId="LiveId" clId="{324D2982-EB6F-4BE0-9285-7A676A1C1F11}" dt="2021-03-09T11:31:27.824" v="4088" actId="1076"/>
          <ac:picMkLst>
            <pc:docMk/>
            <pc:sldMk cId="265811171" sldId="463"/>
            <ac:picMk id="52" creationId="{B6BB5D8E-987F-491D-9E97-185F90215C74}"/>
          </ac:picMkLst>
        </pc:picChg>
        <pc:picChg chg="del">
          <ac:chgData name="Lucas Pedersoli" userId="bceb685b1b177067" providerId="LiveId" clId="{324D2982-EB6F-4BE0-9285-7A676A1C1F11}" dt="2021-03-08T21:28:16.798" v="2489" actId="21"/>
          <ac:picMkLst>
            <pc:docMk/>
            <pc:sldMk cId="265811171" sldId="463"/>
            <ac:picMk id="2050" creationId="{2481E548-1CAC-4309-8399-575C783E1EC2}"/>
          </ac:picMkLst>
        </pc:picChg>
        <pc:picChg chg="del">
          <ac:chgData name="Lucas Pedersoli" userId="bceb685b1b177067" providerId="LiveId" clId="{324D2982-EB6F-4BE0-9285-7A676A1C1F11}" dt="2021-03-08T21:28:14.417" v="2488" actId="21"/>
          <ac:picMkLst>
            <pc:docMk/>
            <pc:sldMk cId="265811171" sldId="463"/>
            <ac:picMk id="2054" creationId="{E81AF1F2-09F2-4B9E-AD7E-CAA13C280CAA}"/>
          </ac:picMkLst>
        </pc:picChg>
        <pc:picChg chg="del">
          <ac:chgData name="Lucas Pedersoli" userId="bceb685b1b177067" providerId="LiveId" clId="{324D2982-EB6F-4BE0-9285-7A676A1C1F11}" dt="2021-03-08T21:28:14.417" v="2488" actId="21"/>
          <ac:picMkLst>
            <pc:docMk/>
            <pc:sldMk cId="265811171" sldId="463"/>
            <ac:picMk id="2056" creationId="{FA8A3540-7AEA-4A4D-8613-4BBF1F6B9FAA}"/>
          </ac:picMkLst>
        </pc:picChg>
        <pc:cxnChg chg="add mod topLvl">
          <ac:chgData name="Lucas Pedersoli" userId="bceb685b1b177067" providerId="LiveId" clId="{324D2982-EB6F-4BE0-9285-7A676A1C1F11}" dt="2021-03-08T22:17:51.610" v="3933" actId="165"/>
          <ac:cxnSpMkLst>
            <pc:docMk/>
            <pc:sldMk cId="265811171" sldId="463"/>
            <ac:cxnSpMk id="85" creationId="{C9FB7260-E713-47AB-AE5E-1345D0AACAEF}"/>
          </ac:cxnSpMkLst>
        </pc:cxnChg>
        <pc:cxnChg chg="add mod topLvl">
          <ac:chgData name="Lucas Pedersoli" userId="bceb685b1b177067" providerId="LiveId" clId="{324D2982-EB6F-4BE0-9285-7A676A1C1F11}" dt="2021-03-08T22:23:48.633" v="4002" actId="21"/>
          <ac:cxnSpMkLst>
            <pc:docMk/>
            <pc:sldMk cId="265811171" sldId="463"/>
            <ac:cxnSpMk id="2057" creationId="{87CC373B-31EE-47A0-AD00-E0B3EE823B8E}"/>
          </ac:cxnSpMkLst>
        </pc:cxnChg>
      </pc:sldChg>
      <pc:sldChg chg="addSp delSp modSp mod modAnim">
        <pc:chgData name="Lucas Pedersoli" userId="bceb685b1b177067" providerId="LiveId" clId="{324D2982-EB6F-4BE0-9285-7A676A1C1F11}" dt="2021-03-09T13:13:24.603" v="7142"/>
        <pc:sldMkLst>
          <pc:docMk/>
          <pc:sldMk cId="878190898" sldId="464"/>
        </pc:sldMkLst>
        <pc:spChg chg="mod">
          <ac:chgData name="Lucas Pedersoli" userId="bceb685b1b177067" providerId="LiveId" clId="{324D2982-EB6F-4BE0-9285-7A676A1C1F11}" dt="2021-03-09T11:55:18.520" v="5146" actId="1036"/>
          <ac:spMkLst>
            <pc:docMk/>
            <pc:sldMk cId="878190898" sldId="464"/>
            <ac:spMk id="3" creationId="{461B1274-91BE-4083-9046-BBF03D2F20A1}"/>
          </ac:spMkLst>
        </pc:spChg>
        <pc:spChg chg="mod">
          <ac:chgData name="Lucas Pedersoli" userId="bceb685b1b177067" providerId="LiveId" clId="{324D2982-EB6F-4BE0-9285-7A676A1C1F11}" dt="2021-03-09T11:55:18.520" v="5146" actId="1036"/>
          <ac:spMkLst>
            <pc:docMk/>
            <pc:sldMk cId="878190898" sldId="464"/>
            <ac:spMk id="4" creationId="{8BB600F8-F848-472B-8566-59624611650A}"/>
          </ac:spMkLst>
        </pc:spChg>
        <pc:spChg chg="del mod">
          <ac:chgData name="Lucas Pedersoli" userId="bceb685b1b177067" providerId="LiveId" clId="{324D2982-EB6F-4BE0-9285-7A676A1C1F11}" dt="2021-03-09T11:33:39.175" v="4149" actId="21"/>
          <ac:spMkLst>
            <pc:docMk/>
            <pc:sldMk cId="878190898" sldId="464"/>
            <ac:spMk id="6" creationId="{00000000-0000-0000-0000-000000000000}"/>
          </ac:spMkLst>
        </pc:spChg>
        <pc:spChg chg="mod">
          <ac:chgData name="Lucas Pedersoli" userId="bceb685b1b177067" providerId="LiveId" clId="{324D2982-EB6F-4BE0-9285-7A676A1C1F11}" dt="2021-03-09T11:55:18.520" v="5146" actId="1036"/>
          <ac:spMkLst>
            <pc:docMk/>
            <pc:sldMk cId="878190898" sldId="464"/>
            <ac:spMk id="7" creationId="{F8BB0C1B-48B3-4CCB-BB86-84419ED9CF50}"/>
          </ac:spMkLst>
        </pc:spChg>
        <pc:spChg chg="mod">
          <ac:chgData name="Lucas Pedersoli" userId="bceb685b1b177067" providerId="LiveId" clId="{324D2982-EB6F-4BE0-9285-7A676A1C1F11}" dt="2021-03-09T11:55:18.520" v="5146" actId="1036"/>
          <ac:spMkLst>
            <pc:docMk/>
            <pc:sldMk cId="878190898" sldId="464"/>
            <ac:spMk id="8" creationId="{AC69B8CC-435A-4264-86DA-87B789913A37}"/>
          </ac:spMkLst>
        </pc:spChg>
        <pc:spChg chg="mod">
          <ac:chgData name="Lucas Pedersoli" userId="bceb685b1b177067" providerId="LiveId" clId="{324D2982-EB6F-4BE0-9285-7A676A1C1F11}" dt="2021-03-09T11:55:21.395" v="5147" actId="1076"/>
          <ac:spMkLst>
            <pc:docMk/>
            <pc:sldMk cId="878190898" sldId="464"/>
            <ac:spMk id="9" creationId="{2ADEFD56-80B7-4756-8984-15164A10FE96}"/>
          </ac:spMkLst>
        </pc:spChg>
        <pc:spChg chg="add mod">
          <ac:chgData name="Lucas Pedersoli" userId="bceb685b1b177067" providerId="LiveId" clId="{324D2982-EB6F-4BE0-9285-7A676A1C1F11}" dt="2021-03-09T11:34:53.522" v="4309" actId="20577"/>
          <ac:spMkLst>
            <pc:docMk/>
            <pc:sldMk cId="878190898" sldId="464"/>
            <ac:spMk id="11" creationId="{D25E7138-730A-4CBD-B1F2-34FEAD5DAA2E}"/>
          </ac:spMkLst>
        </pc:spChg>
        <pc:spChg chg="add del mod">
          <ac:chgData name="Lucas Pedersoli" userId="bceb685b1b177067" providerId="LiveId" clId="{324D2982-EB6F-4BE0-9285-7A676A1C1F11}" dt="2021-03-09T11:33:48.580" v="4151" actId="21"/>
          <ac:spMkLst>
            <pc:docMk/>
            <pc:sldMk cId="878190898" sldId="464"/>
            <ac:spMk id="12" creationId="{5BD8B28D-DC29-4EB6-8A9C-16C47C335751}"/>
          </ac:spMkLst>
        </pc:spChg>
        <pc:spChg chg="add mod">
          <ac:chgData name="Lucas Pedersoli" userId="bceb685b1b177067" providerId="LiveId" clId="{324D2982-EB6F-4BE0-9285-7A676A1C1F11}" dt="2021-03-09T11:55:18.520" v="5146" actId="1036"/>
          <ac:spMkLst>
            <pc:docMk/>
            <pc:sldMk cId="878190898" sldId="464"/>
            <ac:spMk id="14" creationId="{03860C2C-9E23-4C01-899F-02788CB04B97}"/>
          </ac:spMkLst>
        </pc:spChg>
        <pc:spChg chg="add mod">
          <ac:chgData name="Lucas Pedersoli" userId="bceb685b1b177067" providerId="LiveId" clId="{324D2982-EB6F-4BE0-9285-7A676A1C1F11}" dt="2021-03-09T11:55:18.520" v="5146" actId="1036"/>
          <ac:spMkLst>
            <pc:docMk/>
            <pc:sldMk cId="878190898" sldId="464"/>
            <ac:spMk id="15" creationId="{FC13A36C-220D-437B-9AF4-1C0DB2EC12AD}"/>
          </ac:spMkLst>
        </pc:spChg>
        <pc:graphicFrameChg chg="mod">
          <ac:chgData name="Lucas Pedersoli" userId="bceb685b1b177067" providerId="LiveId" clId="{324D2982-EB6F-4BE0-9285-7A676A1C1F11}" dt="2021-03-09T11:55:18.520" v="5146" actId="1036"/>
          <ac:graphicFrameMkLst>
            <pc:docMk/>
            <pc:sldMk cId="878190898" sldId="464"/>
            <ac:graphicFrameMk id="2" creationId="{7DF73BB4-E003-4953-94B1-E2ED6D07A905}"/>
          </ac:graphicFrameMkLst>
        </pc:graphicFrameChg>
        <pc:picChg chg="mod">
          <ac:chgData name="Lucas Pedersoli" userId="bceb685b1b177067" providerId="LiveId" clId="{324D2982-EB6F-4BE0-9285-7A676A1C1F11}" dt="2021-03-09T11:35:05.521" v="4310" actId="1076"/>
          <ac:picMkLst>
            <pc:docMk/>
            <pc:sldMk cId="878190898" sldId="464"/>
            <ac:picMk id="10" creationId="{F0B2A584-8522-40F2-87C9-E290A167604F}"/>
          </ac:picMkLst>
        </pc:picChg>
        <pc:picChg chg="add mod">
          <ac:chgData name="Lucas Pedersoli" userId="bceb685b1b177067" providerId="LiveId" clId="{324D2982-EB6F-4BE0-9285-7A676A1C1F11}" dt="2021-03-09T11:35:24.598" v="4312" actId="1076"/>
          <ac:picMkLst>
            <pc:docMk/>
            <pc:sldMk cId="878190898" sldId="464"/>
            <ac:picMk id="13" creationId="{46C218C2-040A-4665-9C35-3BE2AF6E0DCA}"/>
          </ac:picMkLst>
        </pc:picChg>
      </pc:sldChg>
      <pc:sldChg chg="addSp delSp modSp mod">
        <pc:chgData name="Lucas Pedersoli" userId="bceb685b1b177067" providerId="LiveId" clId="{324D2982-EB6F-4BE0-9285-7A676A1C1F11}" dt="2021-03-09T11:48:48.448" v="4898" actId="6549"/>
        <pc:sldMkLst>
          <pc:docMk/>
          <pc:sldMk cId="683638962" sldId="465"/>
        </pc:sldMkLst>
        <pc:graphicFrameChg chg="mod">
          <ac:chgData name="Lucas Pedersoli" userId="bceb685b1b177067" providerId="LiveId" clId="{324D2982-EB6F-4BE0-9285-7A676A1C1F11}" dt="2021-03-09T11:46:13.303" v="4839" actId="1076"/>
          <ac:graphicFrameMkLst>
            <pc:docMk/>
            <pc:sldMk cId="683638962" sldId="465"/>
            <ac:graphicFrameMk id="2" creationId="{121369AC-4B96-4817-9E7D-2003DAE1606D}"/>
          </ac:graphicFrameMkLst>
        </pc:graphicFrameChg>
        <pc:graphicFrameChg chg="add mod modGraphic">
          <ac:chgData name="Lucas Pedersoli" userId="bceb685b1b177067" providerId="LiveId" clId="{324D2982-EB6F-4BE0-9285-7A676A1C1F11}" dt="2021-03-09T11:48:46.026" v="4897" actId="6549"/>
          <ac:graphicFrameMkLst>
            <pc:docMk/>
            <pc:sldMk cId="683638962" sldId="465"/>
            <ac:graphicFrameMk id="8" creationId="{278B109E-EE1F-49FF-B36E-6F8B56BD3EB8}"/>
          </ac:graphicFrameMkLst>
        </pc:graphicFrameChg>
        <pc:graphicFrameChg chg="add del mod">
          <ac:chgData name="Lucas Pedersoli" userId="bceb685b1b177067" providerId="LiveId" clId="{324D2982-EB6F-4BE0-9285-7A676A1C1F11}" dt="2021-03-09T11:45:25.688" v="4825" actId="21"/>
          <ac:graphicFrameMkLst>
            <pc:docMk/>
            <pc:sldMk cId="683638962" sldId="465"/>
            <ac:graphicFrameMk id="9" creationId="{127F2F84-CD14-4388-B8E8-E4EB368B2C25}"/>
          </ac:graphicFrameMkLst>
        </pc:graphicFrameChg>
        <pc:graphicFrameChg chg="add del mod">
          <ac:chgData name="Lucas Pedersoli" userId="bceb685b1b177067" providerId="LiveId" clId="{324D2982-EB6F-4BE0-9285-7A676A1C1F11}" dt="2021-03-09T11:45:28.579" v="4826" actId="21"/>
          <ac:graphicFrameMkLst>
            <pc:docMk/>
            <pc:sldMk cId="683638962" sldId="465"/>
            <ac:graphicFrameMk id="10" creationId="{CE7D479A-4AF2-4402-A088-6772410FB43C}"/>
          </ac:graphicFrameMkLst>
        </pc:graphicFrameChg>
        <pc:graphicFrameChg chg="add del mod">
          <ac:chgData name="Lucas Pedersoli" userId="bceb685b1b177067" providerId="LiveId" clId="{324D2982-EB6F-4BE0-9285-7A676A1C1F11}" dt="2021-03-09T11:46:02.679" v="4837" actId="21"/>
          <ac:graphicFrameMkLst>
            <pc:docMk/>
            <pc:sldMk cId="683638962" sldId="465"/>
            <ac:graphicFrameMk id="11" creationId="{BF404804-EEC6-4F08-8811-8DFEBEBF7C0E}"/>
          </ac:graphicFrameMkLst>
        </pc:graphicFrameChg>
        <pc:graphicFrameChg chg="add del mod">
          <ac:chgData name="Lucas Pedersoli" userId="bceb685b1b177067" providerId="LiveId" clId="{324D2982-EB6F-4BE0-9285-7A676A1C1F11}" dt="2021-03-09T11:46:06.772" v="4838" actId="21"/>
          <ac:graphicFrameMkLst>
            <pc:docMk/>
            <pc:sldMk cId="683638962" sldId="465"/>
            <ac:graphicFrameMk id="12" creationId="{5086BA30-925D-4E26-81AB-1436C155959A}"/>
          </ac:graphicFrameMkLst>
        </pc:graphicFrameChg>
        <pc:graphicFrameChg chg="add mod modGraphic">
          <ac:chgData name="Lucas Pedersoli" userId="bceb685b1b177067" providerId="LiveId" clId="{324D2982-EB6F-4BE0-9285-7A676A1C1F11}" dt="2021-03-09T11:48:41.995" v="4896" actId="6549"/>
          <ac:graphicFrameMkLst>
            <pc:docMk/>
            <pc:sldMk cId="683638962" sldId="465"/>
            <ac:graphicFrameMk id="13" creationId="{82331EAC-5336-46AB-9A64-D952F5EA23FE}"/>
          </ac:graphicFrameMkLst>
        </pc:graphicFrameChg>
        <pc:graphicFrameChg chg="add mod modGraphic">
          <ac:chgData name="Lucas Pedersoli" userId="bceb685b1b177067" providerId="LiveId" clId="{324D2982-EB6F-4BE0-9285-7A676A1C1F11}" dt="2021-03-09T11:48:48.448" v="4898" actId="6549"/>
          <ac:graphicFrameMkLst>
            <pc:docMk/>
            <pc:sldMk cId="683638962" sldId="465"/>
            <ac:graphicFrameMk id="14" creationId="{536B8A50-EABF-4800-A034-3DDD6C7BB44D}"/>
          </ac:graphicFrameMkLst>
        </pc:graphicFrameChg>
      </pc:sldChg>
      <pc:sldChg chg="delSp del mod">
        <pc:chgData name="Lucas Pedersoli" userId="bceb685b1b177067" providerId="LiveId" clId="{324D2982-EB6F-4BE0-9285-7A676A1C1F11}" dt="2021-03-09T11:49:04.048" v="4899" actId="2696"/>
        <pc:sldMkLst>
          <pc:docMk/>
          <pc:sldMk cId="432788258" sldId="466"/>
        </pc:sldMkLst>
        <pc:graphicFrameChg chg="del">
          <ac:chgData name="Lucas Pedersoli" userId="bceb685b1b177067" providerId="LiveId" clId="{324D2982-EB6F-4BE0-9285-7A676A1C1F11}" dt="2021-03-09T11:44:48.004" v="4819" actId="21"/>
          <ac:graphicFrameMkLst>
            <pc:docMk/>
            <pc:sldMk cId="432788258" sldId="466"/>
            <ac:graphicFrameMk id="8" creationId="{ABDAD841-C44C-4C05-93D3-6A063348EB9E}"/>
          </ac:graphicFrameMkLst>
        </pc:graphicFrameChg>
      </pc:sldChg>
      <pc:sldChg chg="delSp del mod">
        <pc:chgData name="Lucas Pedersoli" userId="bceb685b1b177067" providerId="LiveId" clId="{324D2982-EB6F-4BE0-9285-7A676A1C1F11}" dt="2021-03-09T11:49:04.048" v="4899" actId="2696"/>
        <pc:sldMkLst>
          <pc:docMk/>
          <pc:sldMk cId="75814605" sldId="467"/>
        </pc:sldMkLst>
        <pc:graphicFrameChg chg="del">
          <ac:chgData name="Lucas Pedersoli" userId="bceb685b1b177067" providerId="LiveId" clId="{324D2982-EB6F-4BE0-9285-7A676A1C1F11}" dt="2021-03-09T11:44:36.317" v="4817" actId="21"/>
          <ac:graphicFrameMkLst>
            <pc:docMk/>
            <pc:sldMk cId="75814605" sldId="467"/>
            <ac:graphicFrameMk id="9" creationId="{8AE76F38-9482-4D7C-A585-A1D2962CDC0B}"/>
          </ac:graphicFrameMkLst>
        </pc:graphicFrameChg>
      </pc:sldChg>
      <pc:sldChg chg="delSp del mod">
        <pc:chgData name="Lucas Pedersoli" userId="bceb685b1b177067" providerId="LiveId" clId="{324D2982-EB6F-4BE0-9285-7A676A1C1F11}" dt="2021-03-09T11:49:04.048" v="4899" actId="2696"/>
        <pc:sldMkLst>
          <pc:docMk/>
          <pc:sldMk cId="3756741359" sldId="468"/>
        </pc:sldMkLst>
        <pc:graphicFrameChg chg="del">
          <ac:chgData name="Lucas Pedersoli" userId="bceb685b1b177067" providerId="LiveId" clId="{324D2982-EB6F-4BE0-9285-7A676A1C1F11}" dt="2021-03-09T11:44:14.692" v="4813" actId="21"/>
          <ac:graphicFrameMkLst>
            <pc:docMk/>
            <pc:sldMk cId="3756741359" sldId="468"/>
            <ac:graphicFrameMk id="9" creationId="{8AE76F38-9482-4D7C-A585-A1D2962CDC0B}"/>
          </ac:graphicFrameMkLst>
        </pc:graphicFrameChg>
      </pc:sldChg>
      <pc:sldChg chg="addSp delSp modSp mod modAnim">
        <pc:chgData name="Lucas Pedersoli" userId="bceb685b1b177067" providerId="LiveId" clId="{324D2982-EB6F-4BE0-9285-7A676A1C1F11}" dt="2021-03-09T12:18:35.710" v="6369" actId="1076"/>
        <pc:sldMkLst>
          <pc:docMk/>
          <pc:sldMk cId="416513478" sldId="471"/>
        </pc:sldMkLst>
        <pc:spChg chg="mod">
          <ac:chgData name="Lucas Pedersoli" userId="bceb685b1b177067" providerId="LiveId" clId="{324D2982-EB6F-4BE0-9285-7A676A1C1F11}" dt="2021-03-09T12:18:22.697" v="6352" actId="1037"/>
          <ac:spMkLst>
            <pc:docMk/>
            <pc:sldMk cId="416513478" sldId="471"/>
            <ac:spMk id="3" creationId="{461B1274-91BE-4083-9046-BBF03D2F20A1}"/>
          </ac:spMkLst>
        </pc:spChg>
        <pc:spChg chg="add del mod">
          <ac:chgData name="Lucas Pedersoli" userId="bceb685b1b177067" providerId="LiveId" clId="{324D2982-EB6F-4BE0-9285-7A676A1C1F11}" dt="2021-03-09T12:18:04.129" v="6345" actId="21"/>
          <ac:spMkLst>
            <pc:docMk/>
            <pc:sldMk cId="416513478" sldId="471"/>
            <ac:spMk id="5" creationId="{90523CC3-5437-4D14-BBC6-67A12ED27514}"/>
          </ac:spMkLst>
        </pc:spChg>
        <pc:spChg chg="del">
          <ac:chgData name="Lucas Pedersoli" userId="bceb685b1b177067" providerId="LiveId" clId="{324D2982-EB6F-4BE0-9285-7A676A1C1F11}" dt="2021-03-09T12:17:55.713" v="6344" actId="21"/>
          <ac:spMkLst>
            <pc:docMk/>
            <pc:sldMk cId="416513478" sldId="471"/>
            <ac:spMk id="6" creationId="{00000000-0000-0000-0000-000000000000}"/>
          </ac:spMkLst>
        </pc:spChg>
        <pc:spChg chg="mod">
          <ac:chgData name="Lucas Pedersoli" userId="bceb685b1b177067" providerId="LiveId" clId="{324D2982-EB6F-4BE0-9285-7A676A1C1F11}" dt="2021-03-09T12:18:22.697" v="6352" actId="1037"/>
          <ac:spMkLst>
            <pc:docMk/>
            <pc:sldMk cId="416513478" sldId="471"/>
            <ac:spMk id="7" creationId="{F8BB0C1B-48B3-4CCB-BB86-84419ED9CF50}"/>
          </ac:spMkLst>
        </pc:spChg>
        <pc:spChg chg="mod">
          <ac:chgData name="Lucas Pedersoli" userId="bceb685b1b177067" providerId="LiveId" clId="{324D2982-EB6F-4BE0-9285-7A676A1C1F11}" dt="2021-03-09T12:18:22.697" v="6352" actId="1037"/>
          <ac:spMkLst>
            <pc:docMk/>
            <pc:sldMk cId="416513478" sldId="471"/>
            <ac:spMk id="9" creationId="{A675F186-7D1B-4874-965D-89F8C4BC07A8}"/>
          </ac:spMkLst>
        </pc:spChg>
        <pc:spChg chg="mod">
          <ac:chgData name="Lucas Pedersoli" userId="bceb685b1b177067" providerId="LiveId" clId="{324D2982-EB6F-4BE0-9285-7A676A1C1F11}" dt="2021-03-09T12:18:22.697" v="6352" actId="1037"/>
          <ac:spMkLst>
            <pc:docMk/>
            <pc:sldMk cId="416513478" sldId="471"/>
            <ac:spMk id="10" creationId="{48E37B8B-9222-4ACA-B096-D378457ECF8F}"/>
          </ac:spMkLst>
        </pc:spChg>
        <pc:spChg chg="add del mod">
          <ac:chgData name="Lucas Pedersoli" userId="bceb685b1b177067" providerId="LiveId" clId="{324D2982-EB6F-4BE0-9285-7A676A1C1F11}" dt="2021-03-09T12:17:53.379" v="6343"/>
          <ac:spMkLst>
            <pc:docMk/>
            <pc:sldMk cId="416513478" sldId="471"/>
            <ac:spMk id="12" creationId="{A4164513-F80E-4E51-897A-0451F5E8C7CC}"/>
          </ac:spMkLst>
        </pc:spChg>
        <pc:spChg chg="add mod">
          <ac:chgData name="Lucas Pedersoli" userId="bceb685b1b177067" providerId="LiveId" clId="{324D2982-EB6F-4BE0-9285-7A676A1C1F11}" dt="2021-03-09T12:18:31.581" v="6368" actId="20577"/>
          <ac:spMkLst>
            <pc:docMk/>
            <pc:sldMk cId="416513478" sldId="471"/>
            <ac:spMk id="14" creationId="{1310D3C1-F620-4CEA-BE56-EF0F1DDA671C}"/>
          </ac:spMkLst>
        </pc:spChg>
        <pc:graphicFrameChg chg="mod">
          <ac:chgData name="Lucas Pedersoli" userId="bceb685b1b177067" providerId="LiveId" clId="{324D2982-EB6F-4BE0-9285-7A676A1C1F11}" dt="2021-03-09T12:18:22.697" v="6352" actId="1037"/>
          <ac:graphicFrameMkLst>
            <pc:docMk/>
            <pc:sldMk cId="416513478" sldId="471"/>
            <ac:graphicFrameMk id="2" creationId="{7DF73BB4-E003-4953-94B1-E2ED6D07A905}"/>
          </ac:graphicFrameMkLst>
        </pc:graphicFrameChg>
        <pc:picChg chg="mod">
          <ac:chgData name="Lucas Pedersoli" userId="bceb685b1b177067" providerId="LiveId" clId="{324D2982-EB6F-4BE0-9285-7A676A1C1F11}" dt="2021-03-09T12:18:35.710" v="6369" actId="1076"/>
          <ac:picMkLst>
            <pc:docMk/>
            <pc:sldMk cId="416513478" sldId="471"/>
            <ac:picMk id="8" creationId="{73CA9F67-F44A-4B65-AB5E-56334342B326}"/>
          </ac:picMkLst>
        </pc:picChg>
        <pc:picChg chg="add del mod">
          <ac:chgData name="Lucas Pedersoli" userId="bceb685b1b177067" providerId="LiveId" clId="{324D2982-EB6F-4BE0-9285-7A676A1C1F11}" dt="2021-03-09T12:17:53.379" v="6343"/>
          <ac:picMkLst>
            <pc:docMk/>
            <pc:sldMk cId="416513478" sldId="471"/>
            <ac:picMk id="13" creationId="{6E00454E-DBAB-448B-A430-66551F005580}"/>
          </ac:picMkLst>
        </pc:picChg>
        <pc:picChg chg="add mod">
          <ac:chgData name="Lucas Pedersoli" userId="bceb685b1b177067" providerId="LiveId" clId="{324D2982-EB6F-4BE0-9285-7A676A1C1F11}" dt="2021-03-09T12:18:10.753" v="6346"/>
          <ac:picMkLst>
            <pc:docMk/>
            <pc:sldMk cId="416513478" sldId="471"/>
            <ac:picMk id="15" creationId="{10A26763-4F2D-4775-AB75-7560557F3EDA}"/>
          </ac:picMkLst>
        </pc:picChg>
      </pc:sldChg>
      <pc:sldChg chg="del">
        <pc:chgData name="Lucas Pedersoli" userId="bceb685b1b177067" providerId="LiveId" clId="{324D2982-EB6F-4BE0-9285-7A676A1C1F11}" dt="2021-03-08T21:23:57.881" v="2408" actId="2696"/>
        <pc:sldMkLst>
          <pc:docMk/>
          <pc:sldMk cId="1851876544" sldId="474"/>
        </pc:sldMkLst>
      </pc:sldChg>
      <pc:sldChg chg="modSp del mod">
        <pc:chgData name="Lucas Pedersoli" userId="bceb685b1b177067" providerId="LiveId" clId="{324D2982-EB6F-4BE0-9285-7A676A1C1F11}" dt="2021-03-08T21:57:25.004" v="3613" actId="2696"/>
        <pc:sldMkLst>
          <pc:docMk/>
          <pc:sldMk cId="2604629255" sldId="475"/>
        </pc:sldMkLst>
        <pc:spChg chg="mod">
          <ac:chgData name="Lucas Pedersoli" userId="bceb685b1b177067" providerId="LiveId" clId="{324D2982-EB6F-4BE0-9285-7A676A1C1F11}" dt="2021-03-08T21:52:28.117" v="3475" actId="20577"/>
          <ac:spMkLst>
            <pc:docMk/>
            <pc:sldMk cId="2604629255" sldId="475"/>
            <ac:spMk id="6" creationId="{00000000-0000-0000-0000-000000000000}"/>
          </ac:spMkLst>
        </pc:spChg>
      </pc:sldChg>
      <pc:sldChg chg="addSp modSp mod ord">
        <pc:chgData name="Lucas Pedersoli" userId="bceb685b1b177067" providerId="LiveId" clId="{324D2982-EB6F-4BE0-9285-7A676A1C1F11}" dt="2021-03-09T12:29:01.383" v="6681" actId="1076"/>
        <pc:sldMkLst>
          <pc:docMk/>
          <pc:sldMk cId="1739566782" sldId="476"/>
        </pc:sldMkLst>
        <pc:spChg chg="mod">
          <ac:chgData name="Lucas Pedersoli" userId="bceb685b1b177067" providerId="LiveId" clId="{324D2982-EB6F-4BE0-9285-7A676A1C1F11}" dt="2021-03-09T12:28:48.971" v="6679" actId="20577"/>
          <ac:spMkLst>
            <pc:docMk/>
            <pc:sldMk cId="1739566782" sldId="476"/>
            <ac:spMk id="6" creationId="{00000000-0000-0000-0000-000000000000}"/>
          </ac:spMkLst>
        </pc:spChg>
        <pc:picChg chg="add mod">
          <ac:chgData name="Lucas Pedersoli" userId="bceb685b1b177067" providerId="LiveId" clId="{324D2982-EB6F-4BE0-9285-7A676A1C1F11}" dt="2021-03-09T12:29:01.383" v="6681" actId="1076"/>
          <ac:picMkLst>
            <pc:docMk/>
            <pc:sldMk cId="1739566782" sldId="476"/>
            <ac:picMk id="7" creationId="{7FBECA8D-30CC-4F88-89C0-FEA3C6210BF2}"/>
          </ac:picMkLst>
        </pc:picChg>
      </pc:sldChg>
      <pc:sldChg chg="modSp mod">
        <pc:chgData name="Lucas Pedersoli" userId="bceb685b1b177067" providerId="LiveId" clId="{324D2982-EB6F-4BE0-9285-7A676A1C1F11}" dt="2021-03-09T11:51:03.070" v="4941" actId="1076"/>
        <pc:sldMkLst>
          <pc:docMk/>
          <pc:sldMk cId="3137050760" sldId="477"/>
        </pc:sldMkLst>
        <pc:spChg chg="mod">
          <ac:chgData name="Lucas Pedersoli" userId="bceb685b1b177067" providerId="LiveId" clId="{324D2982-EB6F-4BE0-9285-7A676A1C1F11}" dt="2021-03-09T11:50:55.070" v="4937" actId="108"/>
          <ac:spMkLst>
            <pc:docMk/>
            <pc:sldMk cId="3137050760" sldId="477"/>
            <ac:spMk id="6" creationId="{00000000-0000-0000-0000-000000000000}"/>
          </ac:spMkLst>
        </pc:spChg>
        <pc:spChg chg="mod">
          <ac:chgData name="Lucas Pedersoli" userId="bceb685b1b177067" providerId="LiveId" clId="{324D2982-EB6F-4BE0-9285-7A676A1C1F11}" dt="2021-03-09T11:42:33.816" v="4812" actId="1076"/>
          <ac:spMkLst>
            <pc:docMk/>
            <pc:sldMk cId="3137050760" sldId="477"/>
            <ac:spMk id="9" creationId="{366C7A89-9AC3-47DE-91B6-C5E39DCE7C70}"/>
          </ac:spMkLst>
        </pc:spChg>
        <pc:spChg chg="mod">
          <ac:chgData name="Lucas Pedersoli" userId="bceb685b1b177067" providerId="LiveId" clId="{324D2982-EB6F-4BE0-9285-7A676A1C1F11}" dt="2021-03-09T11:42:33.816" v="4812" actId="1076"/>
          <ac:spMkLst>
            <pc:docMk/>
            <pc:sldMk cId="3137050760" sldId="477"/>
            <ac:spMk id="10" creationId="{3D264B3E-D19A-4BC7-95EA-CDC5427557B1}"/>
          </ac:spMkLst>
        </pc:spChg>
        <pc:spChg chg="mod">
          <ac:chgData name="Lucas Pedersoli" userId="bceb685b1b177067" providerId="LiveId" clId="{324D2982-EB6F-4BE0-9285-7A676A1C1F11}" dt="2021-03-09T11:42:33.816" v="4812" actId="1076"/>
          <ac:spMkLst>
            <pc:docMk/>
            <pc:sldMk cId="3137050760" sldId="477"/>
            <ac:spMk id="11" creationId="{782C60C0-9CFE-470C-A77E-19C3D24899E0}"/>
          </ac:spMkLst>
        </pc:spChg>
        <pc:spChg chg="mod">
          <ac:chgData name="Lucas Pedersoli" userId="bceb685b1b177067" providerId="LiveId" clId="{324D2982-EB6F-4BE0-9285-7A676A1C1F11}" dt="2021-03-09T11:42:33.816" v="4812" actId="1076"/>
          <ac:spMkLst>
            <pc:docMk/>
            <pc:sldMk cId="3137050760" sldId="477"/>
            <ac:spMk id="13" creationId="{757E386F-9DDF-4D1D-B62E-F0CAF892527B}"/>
          </ac:spMkLst>
        </pc:spChg>
        <pc:spChg chg="mod">
          <ac:chgData name="Lucas Pedersoli" userId="bceb685b1b177067" providerId="LiveId" clId="{324D2982-EB6F-4BE0-9285-7A676A1C1F11}" dt="2021-03-09T11:42:33.816" v="4812" actId="1076"/>
          <ac:spMkLst>
            <pc:docMk/>
            <pc:sldMk cId="3137050760" sldId="477"/>
            <ac:spMk id="15" creationId="{E1EA08E1-9E85-42DD-BC51-855F47DFB009}"/>
          </ac:spMkLst>
        </pc:spChg>
        <pc:graphicFrameChg chg="mod modGraphic">
          <ac:chgData name="Lucas Pedersoli" userId="bceb685b1b177067" providerId="LiveId" clId="{324D2982-EB6F-4BE0-9285-7A676A1C1F11}" dt="2021-03-09T11:42:33.816" v="4812" actId="1076"/>
          <ac:graphicFrameMkLst>
            <pc:docMk/>
            <pc:sldMk cId="3137050760" sldId="477"/>
            <ac:graphicFrameMk id="2" creationId="{519E2011-2D04-4ED8-8143-0CE2255D02EA}"/>
          </ac:graphicFrameMkLst>
        </pc:graphicFrameChg>
        <pc:picChg chg="mod">
          <ac:chgData name="Lucas Pedersoli" userId="bceb685b1b177067" providerId="LiveId" clId="{324D2982-EB6F-4BE0-9285-7A676A1C1F11}" dt="2021-03-09T11:51:03.070" v="4941" actId="1076"/>
          <ac:picMkLst>
            <pc:docMk/>
            <pc:sldMk cId="3137050760" sldId="477"/>
            <ac:picMk id="5" creationId="{37AB47D5-B961-444F-AB53-7BB25C37A9DD}"/>
          </ac:picMkLst>
        </pc:picChg>
      </pc:sldChg>
      <pc:sldChg chg="del">
        <pc:chgData name="Lucas Pedersoli" userId="bceb685b1b177067" providerId="LiveId" clId="{324D2982-EB6F-4BE0-9285-7A676A1C1F11}" dt="2021-03-09T12:59:04.086" v="7123" actId="2696"/>
        <pc:sldMkLst>
          <pc:docMk/>
          <pc:sldMk cId="3847085193" sldId="478"/>
        </pc:sldMkLst>
      </pc:sldChg>
      <pc:sldChg chg="del">
        <pc:chgData name="Lucas Pedersoli" userId="bceb685b1b177067" providerId="LiveId" clId="{324D2982-EB6F-4BE0-9285-7A676A1C1F11}" dt="2021-03-08T21:24:04.873" v="2409" actId="2696"/>
        <pc:sldMkLst>
          <pc:docMk/>
          <pc:sldMk cId="1891848744" sldId="479"/>
        </pc:sldMkLst>
      </pc:sldChg>
      <pc:sldChg chg="del">
        <pc:chgData name="Lucas Pedersoli" userId="bceb685b1b177067" providerId="LiveId" clId="{324D2982-EB6F-4BE0-9285-7A676A1C1F11}" dt="2021-03-09T12:59:39.615" v="7127" actId="2696"/>
        <pc:sldMkLst>
          <pc:docMk/>
          <pc:sldMk cId="1918301427" sldId="480"/>
        </pc:sldMkLst>
      </pc:sldChg>
      <pc:sldChg chg="del">
        <pc:chgData name="Lucas Pedersoli" userId="bceb685b1b177067" providerId="LiveId" clId="{324D2982-EB6F-4BE0-9285-7A676A1C1F11}" dt="2021-03-09T12:59:58.186" v="7131" actId="2696"/>
        <pc:sldMkLst>
          <pc:docMk/>
          <pc:sldMk cId="1916170633" sldId="481"/>
        </pc:sldMkLst>
      </pc:sldChg>
      <pc:sldChg chg="modSp mod">
        <pc:chgData name="Lucas Pedersoli" userId="bceb685b1b177067" providerId="LiveId" clId="{324D2982-EB6F-4BE0-9285-7A676A1C1F11}" dt="2021-03-09T12:29:22.603" v="6683" actId="1076"/>
        <pc:sldMkLst>
          <pc:docMk/>
          <pc:sldMk cId="175882384" sldId="486"/>
        </pc:sldMkLst>
        <pc:spChg chg="mod">
          <ac:chgData name="Lucas Pedersoli" userId="bceb685b1b177067" providerId="LiveId" clId="{324D2982-EB6F-4BE0-9285-7A676A1C1F11}" dt="2021-03-09T12:29:22.603" v="6683" actId="1076"/>
          <ac:spMkLst>
            <pc:docMk/>
            <pc:sldMk cId="175882384" sldId="486"/>
            <ac:spMk id="4" creationId="{369271E1-B008-488B-9C5B-49FB05CD3181}"/>
          </ac:spMkLst>
        </pc:spChg>
      </pc:sldChg>
      <pc:sldChg chg="modSp mod">
        <pc:chgData name="Lucas Pedersoli" userId="bceb685b1b177067" providerId="LiveId" clId="{324D2982-EB6F-4BE0-9285-7A676A1C1F11}" dt="2021-03-09T11:51:53.113" v="4957" actId="1036"/>
        <pc:sldMkLst>
          <pc:docMk/>
          <pc:sldMk cId="3335351660" sldId="489"/>
        </pc:sldMkLst>
        <pc:spChg chg="mod">
          <ac:chgData name="Lucas Pedersoli" userId="bceb685b1b177067" providerId="LiveId" clId="{324D2982-EB6F-4BE0-9285-7A676A1C1F11}" dt="2021-03-09T11:51:47.192" v="4954" actId="14100"/>
          <ac:spMkLst>
            <pc:docMk/>
            <pc:sldMk cId="3335351660" sldId="489"/>
            <ac:spMk id="6" creationId="{00000000-0000-0000-0000-000000000000}"/>
          </ac:spMkLst>
        </pc:spChg>
        <pc:spChg chg="mod">
          <ac:chgData name="Lucas Pedersoli" userId="bceb685b1b177067" providerId="LiveId" clId="{324D2982-EB6F-4BE0-9285-7A676A1C1F11}" dt="2021-03-09T11:51:20.053" v="4948" actId="1035"/>
          <ac:spMkLst>
            <pc:docMk/>
            <pc:sldMk cId="3335351660" sldId="489"/>
            <ac:spMk id="9" creationId="{366C7A89-9AC3-47DE-91B6-C5E39DCE7C70}"/>
          </ac:spMkLst>
        </pc:spChg>
        <pc:spChg chg="mod">
          <ac:chgData name="Lucas Pedersoli" userId="bceb685b1b177067" providerId="LiveId" clId="{324D2982-EB6F-4BE0-9285-7A676A1C1F11}" dt="2021-03-09T11:51:20.053" v="4948" actId="1035"/>
          <ac:spMkLst>
            <pc:docMk/>
            <pc:sldMk cId="3335351660" sldId="489"/>
            <ac:spMk id="10" creationId="{3D264B3E-D19A-4BC7-95EA-CDC5427557B1}"/>
          </ac:spMkLst>
        </pc:spChg>
        <pc:spChg chg="mod">
          <ac:chgData name="Lucas Pedersoli" userId="bceb685b1b177067" providerId="LiveId" clId="{324D2982-EB6F-4BE0-9285-7A676A1C1F11}" dt="2021-03-09T11:51:20.053" v="4948" actId="1035"/>
          <ac:spMkLst>
            <pc:docMk/>
            <pc:sldMk cId="3335351660" sldId="489"/>
            <ac:spMk id="11" creationId="{782C60C0-9CFE-470C-A77E-19C3D24899E0}"/>
          </ac:spMkLst>
        </pc:spChg>
        <pc:spChg chg="mod">
          <ac:chgData name="Lucas Pedersoli" userId="bceb685b1b177067" providerId="LiveId" clId="{324D2982-EB6F-4BE0-9285-7A676A1C1F11}" dt="2021-03-09T11:51:20.053" v="4948" actId="1035"/>
          <ac:spMkLst>
            <pc:docMk/>
            <pc:sldMk cId="3335351660" sldId="489"/>
            <ac:spMk id="13" creationId="{757E386F-9DDF-4D1D-B62E-F0CAF892527B}"/>
          </ac:spMkLst>
        </pc:spChg>
        <pc:spChg chg="mod">
          <ac:chgData name="Lucas Pedersoli" userId="bceb685b1b177067" providerId="LiveId" clId="{324D2982-EB6F-4BE0-9285-7A676A1C1F11}" dt="2021-03-09T11:51:20.053" v="4948" actId="1035"/>
          <ac:spMkLst>
            <pc:docMk/>
            <pc:sldMk cId="3335351660" sldId="489"/>
            <ac:spMk id="15" creationId="{E1EA08E1-9E85-42DD-BC51-855F47DFB009}"/>
          </ac:spMkLst>
        </pc:spChg>
        <pc:graphicFrameChg chg="mod modGraphic">
          <ac:chgData name="Lucas Pedersoli" userId="bceb685b1b177067" providerId="LiveId" clId="{324D2982-EB6F-4BE0-9285-7A676A1C1F11}" dt="2021-03-09T11:51:20.053" v="4948" actId="1035"/>
          <ac:graphicFrameMkLst>
            <pc:docMk/>
            <pc:sldMk cId="3335351660" sldId="489"/>
            <ac:graphicFrameMk id="8" creationId="{E05C187C-4E75-4716-8FE8-5717D88941D9}"/>
          </ac:graphicFrameMkLst>
        </pc:graphicFrameChg>
        <pc:picChg chg="mod">
          <ac:chgData name="Lucas Pedersoli" userId="bceb685b1b177067" providerId="LiveId" clId="{324D2982-EB6F-4BE0-9285-7A676A1C1F11}" dt="2021-03-09T11:51:53.113" v="4957" actId="1036"/>
          <ac:picMkLst>
            <pc:docMk/>
            <pc:sldMk cId="3335351660" sldId="489"/>
            <ac:picMk id="5" creationId="{37AB47D5-B961-444F-AB53-7BB25C37A9DD}"/>
          </ac:picMkLst>
        </pc:picChg>
      </pc:sldChg>
      <pc:sldChg chg="modSp add mod ord">
        <pc:chgData name="Lucas Pedersoli" userId="bceb685b1b177067" providerId="LiveId" clId="{324D2982-EB6F-4BE0-9285-7A676A1C1F11}" dt="2021-03-08T18:56:44.830" v="141" actId="20577"/>
        <pc:sldMkLst>
          <pc:docMk/>
          <pc:sldMk cId="840461691" sldId="553"/>
        </pc:sldMkLst>
        <pc:spChg chg="mod">
          <ac:chgData name="Lucas Pedersoli" userId="bceb685b1b177067" providerId="LiveId" clId="{324D2982-EB6F-4BE0-9285-7A676A1C1F11}" dt="2021-03-08T18:56:44.830" v="141" actId="20577"/>
          <ac:spMkLst>
            <pc:docMk/>
            <pc:sldMk cId="840461691" sldId="553"/>
            <ac:spMk id="23" creationId="{B6E87CF2-F028-4991-B395-C833C5967043}"/>
          </ac:spMkLst>
        </pc:spChg>
        <pc:spChg chg="mod">
          <ac:chgData name="Lucas Pedersoli" userId="bceb685b1b177067" providerId="LiveId" clId="{324D2982-EB6F-4BE0-9285-7A676A1C1F11}" dt="2021-03-08T18:54:56.689" v="102" actId="20577"/>
          <ac:spMkLst>
            <pc:docMk/>
            <pc:sldMk cId="840461691" sldId="553"/>
            <ac:spMk id="25" creationId="{C8E1B580-3172-46BC-BF28-7ADA377E6C5C}"/>
          </ac:spMkLst>
        </pc:spChg>
      </pc:sldChg>
      <pc:sldChg chg="modSp add mod ord">
        <pc:chgData name="Lucas Pedersoli" userId="bceb685b1b177067" providerId="LiveId" clId="{324D2982-EB6F-4BE0-9285-7A676A1C1F11}" dt="2021-03-09T11:30:27.630" v="4075" actId="1035"/>
        <pc:sldMkLst>
          <pc:docMk/>
          <pc:sldMk cId="321636917" sldId="555"/>
        </pc:sldMkLst>
        <pc:picChg chg="mod">
          <ac:chgData name="Lucas Pedersoli" userId="bceb685b1b177067" providerId="LiveId" clId="{324D2982-EB6F-4BE0-9285-7A676A1C1F11}" dt="2021-03-09T11:30:27.630" v="4075" actId="1035"/>
          <ac:picMkLst>
            <pc:docMk/>
            <pc:sldMk cId="321636917" sldId="555"/>
            <ac:picMk id="8" creationId="{D3989B53-D4F4-4637-B5E0-82C90ED9D389}"/>
          </ac:picMkLst>
        </pc:picChg>
      </pc:sldChg>
      <pc:sldChg chg="modSp add mod ord">
        <pc:chgData name="Lucas Pedersoli" userId="bceb685b1b177067" providerId="LiveId" clId="{324D2982-EB6F-4BE0-9285-7A676A1C1F11}" dt="2021-03-09T11:30:48.159" v="4086" actId="1036"/>
        <pc:sldMkLst>
          <pc:docMk/>
          <pc:sldMk cId="782808181" sldId="556"/>
        </pc:sldMkLst>
        <pc:picChg chg="mod">
          <ac:chgData name="Lucas Pedersoli" userId="bceb685b1b177067" providerId="LiveId" clId="{324D2982-EB6F-4BE0-9285-7A676A1C1F11}" dt="2021-03-09T11:30:48.159" v="4086" actId="1036"/>
          <ac:picMkLst>
            <pc:docMk/>
            <pc:sldMk cId="782808181" sldId="556"/>
            <ac:picMk id="9" creationId="{D2882D0D-6A15-4768-ABA1-B183A3C0C77D}"/>
          </ac:picMkLst>
        </pc:picChg>
      </pc:sldChg>
      <pc:sldChg chg="add del">
        <pc:chgData name="Lucas Pedersoli" userId="bceb685b1b177067" providerId="LiveId" clId="{324D2982-EB6F-4BE0-9285-7A676A1C1F11}" dt="2021-03-08T21:24:18.063" v="2410" actId="2696"/>
        <pc:sldMkLst>
          <pc:docMk/>
          <pc:sldMk cId="3530400655" sldId="557"/>
        </pc:sldMkLst>
      </pc:sldChg>
      <pc:sldChg chg="add">
        <pc:chgData name="Lucas Pedersoli" userId="bceb685b1b177067" providerId="LiveId" clId="{324D2982-EB6F-4BE0-9285-7A676A1C1F11}" dt="2021-03-08T19:08:13.250" v="143"/>
        <pc:sldMkLst>
          <pc:docMk/>
          <pc:sldMk cId="2280869548" sldId="574"/>
        </pc:sldMkLst>
      </pc:sldChg>
      <pc:sldChg chg="addSp delSp modSp add mod delAnim modAnim">
        <pc:chgData name="Lucas Pedersoli" userId="bceb685b1b177067" providerId="LiveId" clId="{324D2982-EB6F-4BE0-9285-7A676A1C1F11}" dt="2021-03-09T13:12:56.995" v="7137"/>
        <pc:sldMkLst>
          <pc:docMk/>
          <pc:sldMk cId="1690090957" sldId="575"/>
        </pc:sldMkLst>
        <pc:spChg chg="mod">
          <ac:chgData name="Lucas Pedersoli" userId="bceb685b1b177067" providerId="LiveId" clId="{324D2982-EB6F-4BE0-9285-7A676A1C1F11}" dt="2021-03-08T21:22:16.831" v="2395" actId="20577"/>
          <ac:spMkLst>
            <pc:docMk/>
            <pc:sldMk cId="1690090957" sldId="575"/>
            <ac:spMk id="4" creationId="{2FDC7FF0-8E2B-49E1-A395-7E288E254373}"/>
          </ac:spMkLst>
        </pc:spChg>
        <pc:spChg chg="mod">
          <ac:chgData name="Lucas Pedersoli" userId="bceb685b1b177067" providerId="LiveId" clId="{324D2982-EB6F-4BE0-9285-7A676A1C1F11}" dt="2021-03-08T20:53:22.912" v="1770" actId="1076"/>
          <ac:spMkLst>
            <pc:docMk/>
            <pc:sldMk cId="1690090957" sldId="575"/>
            <ac:spMk id="6" creationId="{00000000-0000-0000-0000-000000000000}"/>
          </ac:spMkLst>
        </pc:spChg>
        <pc:picChg chg="add del mod modCrop">
          <ac:chgData name="Lucas Pedersoli" userId="bceb685b1b177067" providerId="LiveId" clId="{324D2982-EB6F-4BE0-9285-7A676A1C1F11}" dt="2021-03-08T21:00:58.315" v="1984" actId="21"/>
          <ac:picMkLst>
            <pc:docMk/>
            <pc:sldMk cId="1690090957" sldId="575"/>
            <ac:picMk id="3" creationId="{8F494E8B-1BE3-4AEC-BE1C-79DB7F3B1AA0}"/>
          </ac:picMkLst>
        </pc:picChg>
        <pc:picChg chg="del">
          <ac:chgData name="Lucas Pedersoli" userId="bceb685b1b177067" providerId="LiveId" clId="{324D2982-EB6F-4BE0-9285-7A676A1C1F11}" dt="2021-03-08T20:48:42.771" v="1502" actId="21"/>
          <ac:picMkLst>
            <pc:docMk/>
            <pc:sldMk cId="1690090957" sldId="575"/>
            <ac:picMk id="7" creationId="{1336ECA0-AF78-4785-B353-AF330A3007D1}"/>
          </ac:picMkLst>
        </pc:picChg>
        <pc:picChg chg="del">
          <ac:chgData name="Lucas Pedersoli" userId="bceb685b1b177067" providerId="LiveId" clId="{324D2982-EB6F-4BE0-9285-7A676A1C1F11}" dt="2021-03-08T20:48:42.771" v="1502" actId="21"/>
          <ac:picMkLst>
            <pc:docMk/>
            <pc:sldMk cId="1690090957" sldId="575"/>
            <ac:picMk id="8" creationId="{5820218C-09CD-4163-8ECE-2FA6631445C0}"/>
          </ac:picMkLst>
        </pc:picChg>
        <pc:picChg chg="add del mod">
          <ac:chgData name="Lucas Pedersoli" userId="bceb685b1b177067" providerId="LiveId" clId="{324D2982-EB6F-4BE0-9285-7A676A1C1F11}" dt="2021-03-08T20:53:18.840" v="1766" actId="21"/>
          <ac:picMkLst>
            <pc:docMk/>
            <pc:sldMk cId="1690090957" sldId="575"/>
            <ac:picMk id="9" creationId="{A4C886BF-BF20-4D54-81E2-1C16086A89ED}"/>
          </ac:picMkLst>
        </pc:picChg>
        <pc:picChg chg="add mod">
          <ac:chgData name="Lucas Pedersoli" userId="bceb685b1b177067" providerId="LiveId" clId="{324D2982-EB6F-4BE0-9285-7A676A1C1F11}" dt="2021-03-08T21:14:55.425" v="2382" actId="1076"/>
          <ac:picMkLst>
            <pc:docMk/>
            <pc:sldMk cId="1690090957" sldId="575"/>
            <ac:picMk id="10" creationId="{15CA8424-FBE9-4251-B20F-E8D0FE3D1D6D}"/>
          </ac:picMkLst>
        </pc:picChg>
        <pc:picChg chg="add mod">
          <ac:chgData name="Lucas Pedersoli" userId="bceb685b1b177067" providerId="LiveId" clId="{324D2982-EB6F-4BE0-9285-7A676A1C1F11}" dt="2021-03-08T21:15:01.458" v="2383" actId="1076"/>
          <ac:picMkLst>
            <pc:docMk/>
            <pc:sldMk cId="1690090957" sldId="575"/>
            <ac:picMk id="11" creationId="{4E67CD9E-4075-4E30-A9AD-D4DB65747CAF}"/>
          </ac:picMkLst>
        </pc:picChg>
        <pc:picChg chg="add mod">
          <ac:chgData name="Lucas Pedersoli" userId="bceb685b1b177067" providerId="LiveId" clId="{324D2982-EB6F-4BE0-9285-7A676A1C1F11}" dt="2021-03-08T21:15:06.674" v="2386" actId="1076"/>
          <ac:picMkLst>
            <pc:docMk/>
            <pc:sldMk cId="1690090957" sldId="575"/>
            <ac:picMk id="12" creationId="{57D982D0-E962-4567-815D-97FFABDE2955}"/>
          </ac:picMkLst>
        </pc:picChg>
        <pc:picChg chg="add mod">
          <ac:chgData name="Lucas Pedersoli" userId="bceb685b1b177067" providerId="LiveId" clId="{324D2982-EB6F-4BE0-9285-7A676A1C1F11}" dt="2021-03-08T21:15:04.690" v="2385" actId="1076"/>
          <ac:picMkLst>
            <pc:docMk/>
            <pc:sldMk cId="1690090957" sldId="575"/>
            <ac:picMk id="13" creationId="{99045271-A837-44E0-BF43-036587831F50}"/>
          </ac:picMkLst>
        </pc:picChg>
        <pc:picChg chg="add mod">
          <ac:chgData name="Lucas Pedersoli" userId="bceb685b1b177067" providerId="LiveId" clId="{324D2982-EB6F-4BE0-9285-7A676A1C1F11}" dt="2021-03-08T20:53:37.733" v="1772" actId="1076"/>
          <ac:picMkLst>
            <pc:docMk/>
            <pc:sldMk cId="1690090957" sldId="575"/>
            <ac:picMk id="14" creationId="{F14530AF-451F-477D-A1B8-9ED3C39C3544}"/>
          </ac:picMkLst>
        </pc:picChg>
        <pc:picChg chg="add del mod">
          <ac:chgData name="Lucas Pedersoli" userId="bceb685b1b177067" providerId="LiveId" clId="{324D2982-EB6F-4BE0-9285-7A676A1C1F11}" dt="2021-03-08T21:13:03.875" v="2359" actId="21"/>
          <ac:picMkLst>
            <pc:docMk/>
            <pc:sldMk cId="1690090957" sldId="575"/>
            <ac:picMk id="15" creationId="{82F0FD90-D2AD-4E2C-8A04-C6E1C1758DC6}"/>
          </ac:picMkLst>
        </pc:picChg>
        <pc:picChg chg="add del mod">
          <ac:chgData name="Lucas Pedersoli" userId="bceb685b1b177067" providerId="LiveId" clId="{324D2982-EB6F-4BE0-9285-7A676A1C1F11}" dt="2021-03-08T21:15:13.705" v="2387" actId="21"/>
          <ac:picMkLst>
            <pc:docMk/>
            <pc:sldMk cId="1690090957" sldId="575"/>
            <ac:picMk id="16" creationId="{91EBBCA5-6CA2-401D-BC9F-3FE53051ACBE}"/>
          </ac:picMkLst>
        </pc:picChg>
        <pc:picChg chg="del">
          <ac:chgData name="Lucas Pedersoli" userId="bceb685b1b177067" providerId="LiveId" clId="{324D2982-EB6F-4BE0-9285-7A676A1C1F11}" dt="2021-03-08T20:48:42.771" v="1502" actId="21"/>
          <ac:picMkLst>
            <pc:docMk/>
            <pc:sldMk cId="1690090957" sldId="575"/>
            <ac:picMk id="1028" creationId="{AE00AC1B-9B5F-4254-9F97-2F6ACE2E4FF1}"/>
          </ac:picMkLst>
        </pc:picChg>
      </pc:sldChg>
      <pc:sldChg chg="addSp delSp modSp new mod setBg modClrScheme modAnim delDesignElem chgLayout">
        <pc:chgData name="Lucas Pedersoli" userId="bceb685b1b177067" providerId="LiveId" clId="{324D2982-EB6F-4BE0-9285-7A676A1C1F11}" dt="2021-03-08T21:15:23.818" v="2391" actId="1076"/>
        <pc:sldMkLst>
          <pc:docMk/>
          <pc:sldMk cId="4059080903" sldId="576"/>
        </pc:sldMkLst>
        <pc:spChg chg="add del mod ord">
          <ac:chgData name="Lucas Pedersoli" userId="bceb685b1b177067" providerId="LiveId" clId="{324D2982-EB6F-4BE0-9285-7A676A1C1F11}" dt="2021-03-08T21:02:19.791" v="1993" actId="21"/>
          <ac:spMkLst>
            <pc:docMk/>
            <pc:sldMk cId="4059080903" sldId="576"/>
            <ac:spMk id="3" creationId="{9721020E-7A43-4E07-A461-CF2B18D12B72}"/>
          </ac:spMkLst>
        </pc:spChg>
        <pc:spChg chg="add del mod ord">
          <ac:chgData name="Lucas Pedersoli" userId="bceb685b1b177067" providerId="LiveId" clId="{324D2982-EB6F-4BE0-9285-7A676A1C1F11}" dt="2021-03-08T21:02:24.595" v="1994" actId="21"/>
          <ac:spMkLst>
            <pc:docMk/>
            <pc:sldMk cId="4059080903" sldId="576"/>
            <ac:spMk id="4" creationId="{5B8B9A7F-8C86-45F8-BE06-BB0359212D64}"/>
          </ac:spMkLst>
        </pc:spChg>
        <pc:spChg chg="add del">
          <ac:chgData name="Lucas Pedersoli" userId="bceb685b1b177067" providerId="LiveId" clId="{324D2982-EB6F-4BE0-9285-7A676A1C1F11}" dt="2021-03-08T21:02:15.213" v="1992" actId="700"/>
          <ac:spMkLst>
            <pc:docMk/>
            <pc:sldMk cId="4059080903" sldId="576"/>
            <ac:spMk id="7" creationId="{AB8C311F-7253-4AED-9701-7FC0708C41C7}"/>
          </ac:spMkLst>
        </pc:spChg>
        <pc:spChg chg="add del">
          <ac:chgData name="Lucas Pedersoli" userId="bceb685b1b177067" providerId="LiveId" clId="{324D2982-EB6F-4BE0-9285-7A676A1C1F11}" dt="2021-03-08T21:02:15.213" v="1992" actId="700"/>
          <ac:spMkLst>
            <pc:docMk/>
            <pc:sldMk cId="4059080903" sldId="576"/>
            <ac:spMk id="9" creationId="{E2384209-CB15-4CDF-9D31-C44FD9A3F20D}"/>
          </ac:spMkLst>
        </pc:spChg>
        <pc:spChg chg="add del">
          <ac:chgData name="Lucas Pedersoli" userId="bceb685b1b177067" providerId="LiveId" clId="{324D2982-EB6F-4BE0-9285-7A676A1C1F11}" dt="2021-03-08T21:02:15.213" v="1992" actId="700"/>
          <ac:spMkLst>
            <pc:docMk/>
            <pc:sldMk cId="4059080903" sldId="576"/>
            <ac:spMk id="11" creationId="{2633B3B5-CC90-43F0-8714-D31D1F3F0209}"/>
          </ac:spMkLst>
        </pc:spChg>
        <pc:spChg chg="add del">
          <ac:chgData name="Lucas Pedersoli" userId="bceb685b1b177067" providerId="LiveId" clId="{324D2982-EB6F-4BE0-9285-7A676A1C1F11}" dt="2021-03-08T21:02:15.213" v="1992" actId="700"/>
          <ac:spMkLst>
            <pc:docMk/>
            <pc:sldMk cId="4059080903" sldId="576"/>
            <ac:spMk id="13" creationId="{A8D57A06-A426-446D-B02C-A2DC6B62E45E}"/>
          </ac:spMkLst>
        </pc:spChg>
        <pc:picChg chg="add mod modCrop">
          <ac:chgData name="Lucas Pedersoli" userId="bceb685b1b177067" providerId="LiveId" clId="{324D2982-EB6F-4BE0-9285-7A676A1C1F11}" dt="2021-03-08T21:02:44.228" v="2000" actId="14100"/>
          <ac:picMkLst>
            <pc:docMk/>
            <pc:sldMk cId="4059080903" sldId="576"/>
            <ac:picMk id="2" creationId="{574A8503-F987-4473-877D-24892315D882}"/>
          </ac:picMkLst>
        </pc:picChg>
        <pc:picChg chg="add mod">
          <ac:chgData name="Lucas Pedersoli" userId="bceb685b1b177067" providerId="LiveId" clId="{324D2982-EB6F-4BE0-9285-7A676A1C1F11}" dt="2021-03-08T21:15:23.818" v="2391" actId="1076"/>
          <ac:picMkLst>
            <pc:docMk/>
            <pc:sldMk cId="4059080903" sldId="576"/>
            <ac:picMk id="10" creationId="{55F982BC-C5D1-4E45-BC1F-11EEA0317B26}"/>
          </ac:picMkLst>
        </pc:picChg>
      </pc:sldChg>
      <pc:sldChg chg="addSp delSp modSp add mod modAnim">
        <pc:chgData name="Lucas Pedersoli" userId="bceb685b1b177067" providerId="LiveId" clId="{324D2982-EB6F-4BE0-9285-7A676A1C1F11}" dt="2021-03-09T13:13:17.597" v="7141" actId="1076"/>
        <pc:sldMkLst>
          <pc:docMk/>
          <pc:sldMk cId="3392900345" sldId="577"/>
        </pc:sldMkLst>
        <pc:spChg chg="del">
          <ac:chgData name="Lucas Pedersoli" userId="bceb685b1b177067" providerId="LiveId" clId="{324D2982-EB6F-4BE0-9285-7A676A1C1F11}" dt="2021-03-08T21:50:23.897" v="3260" actId="21"/>
          <ac:spMkLst>
            <pc:docMk/>
            <pc:sldMk cId="3392900345" sldId="577"/>
            <ac:spMk id="2" creationId="{2507A990-466B-4358-8D66-304A10405BB9}"/>
          </ac:spMkLst>
        </pc:spChg>
        <pc:spChg chg="del">
          <ac:chgData name="Lucas Pedersoli" userId="bceb685b1b177067" providerId="LiveId" clId="{324D2982-EB6F-4BE0-9285-7A676A1C1F11}" dt="2021-03-08T21:50:23.897" v="3260" actId="21"/>
          <ac:spMkLst>
            <pc:docMk/>
            <pc:sldMk cId="3392900345" sldId="577"/>
            <ac:spMk id="3" creationId="{4E9C661E-4A4A-4A74-9415-8B04B8C60AF8}"/>
          </ac:spMkLst>
        </pc:spChg>
        <pc:spChg chg="mod">
          <ac:chgData name="Lucas Pedersoli" userId="bceb685b1b177067" providerId="LiveId" clId="{324D2982-EB6F-4BE0-9285-7A676A1C1F11}" dt="2021-03-09T12:10:15.361" v="5532" actId="20577"/>
          <ac:spMkLst>
            <pc:docMk/>
            <pc:sldMk cId="3392900345" sldId="577"/>
            <ac:spMk id="4" creationId="{2FDC7FF0-8E2B-49E1-A395-7E288E254373}"/>
          </ac:spMkLst>
        </pc:spChg>
        <pc:spChg chg="del">
          <ac:chgData name="Lucas Pedersoli" userId="bceb685b1b177067" providerId="LiveId" clId="{324D2982-EB6F-4BE0-9285-7A676A1C1F11}" dt="2021-03-08T21:34:07.989" v="3008" actId="21"/>
          <ac:spMkLst>
            <pc:docMk/>
            <pc:sldMk cId="3392900345" sldId="577"/>
            <ac:spMk id="5" creationId="{55FCBE66-126C-4804-ADA8-E1D2837E3FA4}"/>
          </ac:spMkLst>
        </pc:spChg>
        <pc:spChg chg="mod">
          <ac:chgData name="Lucas Pedersoli" userId="bceb685b1b177067" providerId="LiveId" clId="{324D2982-EB6F-4BE0-9285-7A676A1C1F11}" dt="2021-03-09T13:13:17.597" v="7141" actId="1076"/>
          <ac:spMkLst>
            <pc:docMk/>
            <pc:sldMk cId="3392900345" sldId="577"/>
            <ac:spMk id="6" creationId="{00000000-0000-0000-0000-000000000000}"/>
          </ac:spMkLst>
        </pc:spChg>
        <pc:spChg chg="mod">
          <ac:chgData name="Lucas Pedersoli" userId="bceb685b1b177067" providerId="LiveId" clId="{324D2982-EB6F-4BE0-9285-7A676A1C1F11}" dt="2021-03-08T21:56:48.988" v="3605" actId="1076"/>
          <ac:spMkLst>
            <pc:docMk/>
            <pc:sldMk cId="3392900345" sldId="577"/>
            <ac:spMk id="8" creationId="{C69D5271-F315-4E71-A231-27BFD4210B18}"/>
          </ac:spMkLst>
        </pc:spChg>
        <pc:spChg chg="add del">
          <ac:chgData name="Lucas Pedersoli" userId="bceb685b1b177067" providerId="LiveId" clId="{324D2982-EB6F-4BE0-9285-7A676A1C1F11}" dt="2021-03-08T21:54:17.413" v="3580" actId="22"/>
          <ac:spMkLst>
            <pc:docMk/>
            <pc:sldMk cId="3392900345" sldId="577"/>
            <ac:spMk id="18" creationId="{012632C1-8DC5-4908-81DA-DD7F3E028BCF}"/>
          </ac:spMkLst>
        </pc:spChg>
        <pc:spChg chg="add del mod">
          <ac:chgData name="Lucas Pedersoli" userId="bceb685b1b177067" providerId="LiveId" clId="{324D2982-EB6F-4BE0-9285-7A676A1C1F11}" dt="2021-03-08T21:54:32.062" v="3583" actId="21"/>
          <ac:spMkLst>
            <pc:docMk/>
            <pc:sldMk cId="3392900345" sldId="577"/>
            <ac:spMk id="20" creationId="{FAD7ED5A-3DE2-4018-96CB-2435F215E167}"/>
          </ac:spMkLst>
        </pc:spChg>
        <pc:spChg chg="add del mod">
          <ac:chgData name="Lucas Pedersoli" userId="bceb685b1b177067" providerId="LiveId" clId="{324D2982-EB6F-4BE0-9285-7A676A1C1F11}" dt="2021-03-08T21:56:04.823" v="3596" actId="21"/>
          <ac:spMkLst>
            <pc:docMk/>
            <pc:sldMk cId="3392900345" sldId="577"/>
            <ac:spMk id="23" creationId="{5F716B9F-FDFE-4ABE-B5A3-6AB145590FEE}"/>
          </ac:spMkLst>
        </pc:spChg>
        <pc:spChg chg="add del">
          <ac:chgData name="Lucas Pedersoli" userId="bceb685b1b177067" providerId="LiveId" clId="{324D2982-EB6F-4BE0-9285-7A676A1C1F11}" dt="2021-03-08T21:56:16.020" v="3598" actId="22"/>
          <ac:spMkLst>
            <pc:docMk/>
            <pc:sldMk cId="3392900345" sldId="577"/>
            <ac:spMk id="25" creationId="{01E9D109-9627-499D-B24A-9CB7D745EA81}"/>
          </ac:spMkLst>
        </pc:spChg>
        <pc:grpChg chg="mod">
          <ac:chgData name="Lucas Pedersoli" userId="bceb685b1b177067" providerId="LiveId" clId="{324D2982-EB6F-4BE0-9285-7A676A1C1F11}" dt="2021-03-08T21:56:48.988" v="3605" actId="1076"/>
          <ac:grpSpMkLst>
            <pc:docMk/>
            <pc:sldMk cId="3392900345" sldId="577"/>
            <ac:grpSpMk id="9" creationId="{C3CD9F81-87B4-4C4F-A9F9-0972C9DBD6F3}"/>
          </ac:grpSpMkLst>
        </pc:grpChg>
        <pc:graphicFrameChg chg="add del mod">
          <ac:chgData name="Lucas Pedersoli" userId="bceb685b1b177067" providerId="LiveId" clId="{324D2982-EB6F-4BE0-9285-7A676A1C1F11}" dt="2021-03-08T21:55:18.899" v="3593" actId="21"/>
          <ac:graphicFrameMkLst>
            <pc:docMk/>
            <pc:sldMk cId="3392900345" sldId="577"/>
            <ac:graphicFrameMk id="13" creationId="{50D15477-47CE-4D40-983A-81FD0F96C709}"/>
          </ac:graphicFrameMkLst>
        </pc:graphicFrameChg>
        <pc:graphicFrameChg chg="add mod modGraphic">
          <ac:chgData name="Lucas Pedersoli" userId="bceb685b1b177067" providerId="LiveId" clId="{324D2982-EB6F-4BE0-9285-7A676A1C1F11}" dt="2021-03-08T21:57:16.860" v="3612" actId="1076"/>
          <ac:graphicFrameMkLst>
            <pc:docMk/>
            <pc:sldMk cId="3392900345" sldId="577"/>
            <ac:graphicFrameMk id="19" creationId="{6FD2ED48-73CD-4005-B724-01B519BC2E9C}"/>
          </ac:graphicFrameMkLst>
        </pc:graphicFrameChg>
        <pc:picChg chg="mod">
          <ac:chgData name="Lucas Pedersoli" userId="bceb685b1b177067" providerId="LiveId" clId="{324D2982-EB6F-4BE0-9285-7A676A1C1F11}" dt="2021-03-08T21:56:48.988" v="3605" actId="1076"/>
          <ac:picMkLst>
            <pc:docMk/>
            <pc:sldMk cId="3392900345" sldId="577"/>
            <ac:picMk id="12" creationId="{7CECB8EE-4A3F-4F18-BE7A-7B8E063AFD05}"/>
          </ac:picMkLst>
        </pc:picChg>
        <pc:picChg chg="add mod">
          <ac:chgData name="Lucas Pedersoli" userId="bceb685b1b177067" providerId="LiveId" clId="{324D2982-EB6F-4BE0-9285-7A676A1C1F11}" dt="2021-03-09T11:31:45.214" v="4089"/>
          <ac:picMkLst>
            <pc:docMk/>
            <pc:sldMk cId="3392900345" sldId="577"/>
            <ac:picMk id="13" creationId="{CE3E4AC4-5367-44C8-ADD3-304B0E911B31}"/>
          </ac:picMkLst>
        </pc:picChg>
        <pc:picChg chg="mod">
          <ac:chgData name="Lucas Pedersoli" userId="bceb685b1b177067" providerId="LiveId" clId="{324D2982-EB6F-4BE0-9285-7A676A1C1F11}" dt="2021-03-08T21:56:48.988" v="3605" actId="1076"/>
          <ac:picMkLst>
            <pc:docMk/>
            <pc:sldMk cId="3392900345" sldId="577"/>
            <ac:picMk id="15" creationId="{21A9AED9-092D-42BD-AA92-32CE59D069B5}"/>
          </ac:picMkLst>
        </pc:picChg>
        <pc:picChg chg="mod">
          <ac:chgData name="Lucas Pedersoli" userId="bceb685b1b177067" providerId="LiveId" clId="{324D2982-EB6F-4BE0-9285-7A676A1C1F11}" dt="2021-03-08T21:56:48.988" v="3605" actId="1076"/>
          <ac:picMkLst>
            <pc:docMk/>
            <pc:sldMk cId="3392900345" sldId="577"/>
            <ac:picMk id="16" creationId="{968CF255-63EF-4896-8ED1-85E2D5BEBE3E}"/>
          </ac:picMkLst>
        </pc:picChg>
        <pc:picChg chg="del">
          <ac:chgData name="Lucas Pedersoli" userId="bceb685b1b177067" providerId="LiveId" clId="{324D2982-EB6F-4BE0-9285-7A676A1C1F11}" dt="2021-03-08T21:50:11.611" v="3257" actId="21"/>
          <ac:picMkLst>
            <pc:docMk/>
            <pc:sldMk cId="3392900345" sldId="577"/>
            <ac:picMk id="2050" creationId="{2481E548-1CAC-4309-8399-575C783E1EC2}"/>
          </ac:picMkLst>
        </pc:picChg>
        <pc:picChg chg="del">
          <ac:chgData name="Lucas Pedersoli" userId="bceb685b1b177067" providerId="LiveId" clId="{324D2982-EB6F-4BE0-9285-7A676A1C1F11}" dt="2021-03-08T21:50:13.537" v="3258" actId="21"/>
          <ac:picMkLst>
            <pc:docMk/>
            <pc:sldMk cId="3392900345" sldId="577"/>
            <ac:picMk id="2054" creationId="{E81AF1F2-09F2-4B9E-AD7E-CAA13C280CAA}"/>
          </ac:picMkLst>
        </pc:picChg>
        <pc:picChg chg="del">
          <ac:chgData name="Lucas Pedersoli" userId="bceb685b1b177067" providerId="LiveId" clId="{324D2982-EB6F-4BE0-9285-7A676A1C1F11}" dt="2021-03-08T21:50:18.251" v="3259" actId="21"/>
          <ac:picMkLst>
            <pc:docMk/>
            <pc:sldMk cId="3392900345" sldId="577"/>
            <ac:picMk id="2056" creationId="{FA8A3540-7AEA-4A4D-8613-4BBF1F6B9FAA}"/>
          </ac:picMkLst>
        </pc:picChg>
        <pc:picChg chg="mod">
          <ac:chgData name="Lucas Pedersoli" userId="bceb685b1b177067" providerId="LiveId" clId="{324D2982-EB6F-4BE0-9285-7A676A1C1F11}" dt="2021-03-08T21:56:48.988" v="3605" actId="1076"/>
          <ac:picMkLst>
            <pc:docMk/>
            <pc:sldMk cId="3392900345" sldId="577"/>
            <ac:picMk id="2058" creationId="{64EF9851-A362-47BF-AEEB-A232B979D54E}"/>
          </ac:picMkLst>
        </pc:picChg>
      </pc:sldChg>
      <pc:sldChg chg="addSp delSp modSp add mod ord">
        <pc:chgData name="Lucas Pedersoli" userId="bceb685b1b177067" providerId="LiveId" clId="{324D2982-EB6F-4BE0-9285-7A676A1C1F11}" dt="2021-03-09T12:17:17.559" v="6341" actId="1076"/>
        <pc:sldMkLst>
          <pc:docMk/>
          <pc:sldMk cId="2897294191" sldId="578"/>
        </pc:sldMkLst>
        <pc:spChg chg="mod">
          <ac:chgData name="Lucas Pedersoli" userId="bceb685b1b177067" providerId="LiveId" clId="{324D2982-EB6F-4BE0-9285-7A676A1C1F11}" dt="2021-03-09T11:50:06.011" v="4919" actId="108"/>
          <ac:spMkLst>
            <pc:docMk/>
            <pc:sldMk cId="2897294191" sldId="578"/>
            <ac:spMk id="6" creationId="{00000000-0000-0000-0000-000000000000}"/>
          </ac:spMkLst>
        </pc:spChg>
        <pc:spChg chg="mod">
          <ac:chgData name="Lucas Pedersoli" userId="bceb685b1b177067" providerId="LiveId" clId="{324D2982-EB6F-4BE0-9285-7A676A1C1F11}" dt="2021-03-09T11:51:06.991" v="4943" actId="1076"/>
          <ac:spMkLst>
            <pc:docMk/>
            <pc:sldMk cId="2897294191" sldId="578"/>
            <ac:spMk id="7" creationId="{A5F19E56-7603-4EE8-8619-DF79EAC54458}"/>
          </ac:spMkLst>
        </pc:spChg>
        <pc:spChg chg="del">
          <ac:chgData name="Lucas Pedersoli" userId="bceb685b1b177067" providerId="LiveId" clId="{324D2982-EB6F-4BE0-9285-7A676A1C1F11}" dt="2021-03-08T22:02:55.157" v="3663" actId="21"/>
          <ac:spMkLst>
            <pc:docMk/>
            <pc:sldMk cId="2897294191" sldId="578"/>
            <ac:spMk id="9" creationId="{366C7A89-9AC3-47DE-91B6-C5E39DCE7C70}"/>
          </ac:spMkLst>
        </pc:spChg>
        <pc:spChg chg="del">
          <ac:chgData name="Lucas Pedersoli" userId="bceb685b1b177067" providerId="LiveId" clId="{324D2982-EB6F-4BE0-9285-7A676A1C1F11}" dt="2021-03-08T22:02:57.895" v="3664" actId="21"/>
          <ac:spMkLst>
            <pc:docMk/>
            <pc:sldMk cId="2897294191" sldId="578"/>
            <ac:spMk id="10" creationId="{3D264B3E-D19A-4BC7-95EA-CDC5427557B1}"/>
          </ac:spMkLst>
        </pc:spChg>
        <pc:spChg chg="del">
          <ac:chgData name="Lucas Pedersoli" userId="bceb685b1b177067" providerId="LiveId" clId="{324D2982-EB6F-4BE0-9285-7A676A1C1F11}" dt="2021-03-08T22:02:50.405" v="3661" actId="21"/>
          <ac:spMkLst>
            <pc:docMk/>
            <pc:sldMk cId="2897294191" sldId="578"/>
            <ac:spMk id="11" creationId="{782C60C0-9CFE-470C-A77E-19C3D24899E0}"/>
          </ac:spMkLst>
        </pc:spChg>
        <pc:spChg chg="add mod">
          <ac:chgData name="Lucas Pedersoli" userId="bceb685b1b177067" providerId="LiveId" clId="{324D2982-EB6F-4BE0-9285-7A676A1C1F11}" dt="2021-03-09T12:17:17.559" v="6341" actId="1076"/>
          <ac:spMkLst>
            <pc:docMk/>
            <pc:sldMk cId="2897294191" sldId="578"/>
            <ac:spMk id="12" creationId="{F6C9103F-7481-4E79-AC94-187FDA0F1EA1}"/>
          </ac:spMkLst>
        </pc:spChg>
        <pc:spChg chg="del">
          <ac:chgData name="Lucas Pedersoli" userId="bceb685b1b177067" providerId="LiveId" clId="{324D2982-EB6F-4BE0-9285-7A676A1C1F11}" dt="2021-03-08T22:03:01.515" v="3665" actId="21"/>
          <ac:spMkLst>
            <pc:docMk/>
            <pc:sldMk cId="2897294191" sldId="578"/>
            <ac:spMk id="13" creationId="{757E386F-9DDF-4D1D-B62E-F0CAF892527B}"/>
          </ac:spMkLst>
        </pc:spChg>
        <pc:spChg chg="del">
          <ac:chgData name="Lucas Pedersoli" userId="bceb685b1b177067" providerId="LiveId" clId="{324D2982-EB6F-4BE0-9285-7A676A1C1F11}" dt="2021-03-08T22:02:52.993" v="3662" actId="21"/>
          <ac:spMkLst>
            <pc:docMk/>
            <pc:sldMk cId="2897294191" sldId="578"/>
            <ac:spMk id="15" creationId="{E1EA08E1-9E85-42DD-BC51-855F47DFB009}"/>
          </ac:spMkLst>
        </pc:spChg>
        <pc:graphicFrameChg chg="del">
          <ac:chgData name="Lucas Pedersoli" userId="bceb685b1b177067" providerId="LiveId" clId="{324D2982-EB6F-4BE0-9285-7A676A1C1F11}" dt="2021-03-08T22:02:47.302" v="3660" actId="21"/>
          <ac:graphicFrameMkLst>
            <pc:docMk/>
            <pc:sldMk cId="2897294191" sldId="578"/>
            <ac:graphicFrameMk id="2" creationId="{519E2011-2D04-4ED8-8143-0CE2255D02EA}"/>
          </ac:graphicFrameMkLst>
        </pc:graphicFrameChg>
        <pc:picChg chg="del">
          <ac:chgData name="Lucas Pedersoli" userId="bceb685b1b177067" providerId="LiveId" clId="{324D2982-EB6F-4BE0-9285-7A676A1C1F11}" dt="2021-03-08T21:59:34.758" v="3622" actId="21"/>
          <ac:picMkLst>
            <pc:docMk/>
            <pc:sldMk cId="2897294191" sldId="578"/>
            <ac:picMk id="5" creationId="{37AB47D5-B961-444F-AB53-7BB25C37A9DD}"/>
          </ac:picMkLst>
        </pc:picChg>
        <pc:picChg chg="add mod">
          <ac:chgData name="Lucas Pedersoli" userId="bceb685b1b177067" providerId="LiveId" clId="{324D2982-EB6F-4BE0-9285-7A676A1C1F11}" dt="2021-03-09T11:51:06.242" v="4942" actId="1076"/>
          <ac:picMkLst>
            <pc:docMk/>
            <pc:sldMk cId="2897294191" sldId="578"/>
            <ac:picMk id="5" creationId="{A6F95A01-D21B-41A7-80B7-D48DE53F3753}"/>
          </ac:picMkLst>
        </pc:picChg>
      </pc:sldChg>
      <pc:sldChg chg="addSp modSp add mod ord modAnim">
        <pc:chgData name="Lucas Pedersoli" userId="bceb685b1b177067" providerId="LiveId" clId="{324D2982-EB6F-4BE0-9285-7A676A1C1F11}" dt="2021-03-09T12:16:16.892" v="6221" actId="207"/>
        <pc:sldMkLst>
          <pc:docMk/>
          <pc:sldMk cId="4177687254" sldId="579"/>
        </pc:sldMkLst>
        <pc:spChg chg="mod">
          <ac:chgData name="Lucas Pedersoli" userId="bceb685b1b177067" providerId="LiveId" clId="{324D2982-EB6F-4BE0-9285-7A676A1C1F11}" dt="2021-03-09T11:53:00.741" v="5021" actId="108"/>
          <ac:spMkLst>
            <pc:docMk/>
            <pc:sldMk cId="4177687254" sldId="579"/>
            <ac:spMk id="6" creationId="{00000000-0000-0000-0000-000000000000}"/>
          </ac:spMkLst>
        </pc:spChg>
        <pc:spChg chg="mod">
          <ac:chgData name="Lucas Pedersoli" userId="bceb685b1b177067" providerId="LiveId" clId="{324D2982-EB6F-4BE0-9285-7A676A1C1F11}" dt="2021-03-09T12:16:16.892" v="6221" actId="207"/>
          <ac:spMkLst>
            <pc:docMk/>
            <pc:sldMk cId="4177687254" sldId="579"/>
            <ac:spMk id="12" creationId="{F6C9103F-7481-4E79-AC94-187FDA0F1EA1}"/>
          </ac:spMkLst>
        </pc:spChg>
        <pc:picChg chg="mod">
          <ac:chgData name="Lucas Pedersoli" userId="bceb685b1b177067" providerId="LiveId" clId="{324D2982-EB6F-4BE0-9285-7A676A1C1F11}" dt="2021-03-09T11:53:04.475" v="5022" actId="1076"/>
          <ac:picMkLst>
            <pc:docMk/>
            <pc:sldMk cId="4177687254" sldId="579"/>
            <ac:picMk id="5" creationId="{A6F95A01-D21B-41A7-80B7-D48DE53F3753}"/>
          </ac:picMkLst>
        </pc:picChg>
        <pc:picChg chg="add mod">
          <ac:chgData name="Lucas Pedersoli" userId="bceb685b1b177067" providerId="LiveId" clId="{324D2982-EB6F-4BE0-9285-7A676A1C1F11}" dt="2021-03-09T12:15:15.177" v="6071" actId="1076"/>
          <ac:picMkLst>
            <pc:docMk/>
            <pc:sldMk cId="4177687254" sldId="579"/>
            <ac:picMk id="8" creationId="{5887FEF8-9F31-474D-8140-A82E3E751231}"/>
          </ac:picMkLst>
        </pc:picChg>
      </pc:sldChg>
      <pc:sldChg chg="addSp delSp modSp add mod ord delAnim modAnim">
        <pc:chgData name="Lucas Pedersoli" userId="bceb685b1b177067" providerId="LiveId" clId="{324D2982-EB6F-4BE0-9285-7A676A1C1F11}" dt="2021-03-09T12:53:55.220" v="6923"/>
        <pc:sldMkLst>
          <pc:docMk/>
          <pc:sldMk cId="1743492850" sldId="580"/>
        </pc:sldMkLst>
        <pc:spChg chg="add del mod">
          <ac:chgData name="Lucas Pedersoli" userId="bceb685b1b177067" providerId="LiveId" clId="{324D2982-EB6F-4BE0-9285-7A676A1C1F11}" dt="2021-03-09T12:20:53.849" v="6413" actId="21"/>
          <ac:spMkLst>
            <pc:docMk/>
            <pc:sldMk cId="1743492850" sldId="580"/>
            <ac:spMk id="3" creationId="{522C4A01-62BD-4922-B083-F3F295CE3AAE}"/>
          </ac:spMkLst>
        </pc:spChg>
        <pc:spChg chg="mod">
          <ac:chgData name="Lucas Pedersoli" userId="bceb685b1b177067" providerId="LiveId" clId="{324D2982-EB6F-4BE0-9285-7A676A1C1F11}" dt="2021-03-09T12:20:10.745" v="6403" actId="20577"/>
          <ac:spMkLst>
            <pc:docMk/>
            <pc:sldMk cId="1743492850" sldId="580"/>
            <ac:spMk id="6" creationId="{00000000-0000-0000-0000-000000000000}"/>
          </ac:spMkLst>
        </pc:spChg>
        <pc:spChg chg="del">
          <ac:chgData name="Lucas Pedersoli" userId="bceb685b1b177067" providerId="LiveId" clId="{324D2982-EB6F-4BE0-9285-7A676A1C1F11}" dt="2021-03-09T12:20:13.497" v="6404" actId="21"/>
          <ac:spMkLst>
            <pc:docMk/>
            <pc:sldMk cId="1743492850" sldId="580"/>
            <ac:spMk id="12" creationId="{F6C9103F-7481-4E79-AC94-187FDA0F1EA1}"/>
          </ac:spMkLst>
        </pc:spChg>
        <pc:spChg chg="add mod">
          <ac:chgData name="Lucas Pedersoli" userId="bceb685b1b177067" providerId="LiveId" clId="{324D2982-EB6F-4BE0-9285-7A676A1C1F11}" dt="2021-03-09T12:27:08.965" v="6656" actId="208"/>
          <ac:spMkLst>
            <pc:docMk/>
            <pc:sldMk cId="1743492850" sldId="580"/>
            <ac:spMk id="26" creationId="{B358E144-BAA8-4692-ABF1-9D8D78514BEB}"/>
          </ac:spMkLst>
        </pc:spChg>
        <pc:spChg chg="add mod">
          <ac:chgData name="Lucas Pedersoli" userId="bceb685b1b177067" providerId="LiveId" clId="{324D2982-EB6F-4BE0-9285-7A676A1C1F11}" dt="2021-03-09T12:27:08.965" v="6656" actId="208"/>
          <ac:spMkLst>
            <pc:docMk/>
            <pc:sldMk cId="1743492850" sldId="580"/>
            <ac:spMk id="27" creationId="{A9F1DAB4-930D-4CD8-9576-0A7C615D4003}"/>
          </ac:spMkLst>
        </pc:spChg>
        <pc:spChg chg="add mod">
          <ac:chgData name="Lucas Pedersoli" userId="bceb685b1b177067" providerId="LiveId" clId="{324D2982-EB6F-4BE0-9285-7A676A1C1F11}" dt="2021-03-09T12:28:31.772" v="6667" actId="1036"/>
          <ac:spMkLst>
            <pc:docMk/>
            <pc:sldMk cId="1743492850" sldId="580"/>
            <ac:spMk id="28" creationId="{354CAC05-1738-429C-B858-76874968FA1D}"/>
          </ac:spMkLst>
        </pc:spChg>
        <pc:spChg chg="add mod">
          <ac:chgData name="Lucas Pedersoli" userId="bceb685b1b177067" providerId="LiveId" clId="{324D2982-EB6F-4BE0-9285-7A676A1C1F11}" dt="2021-03-09T12:52:08.148" v="6862" actId="1036"/>
          <ac:spMkLst>
            <pc:docMk/>
            <pc:sldMk cId="1743492850" sldId="580"/>
            <ac:spMk id="30" creationId="{BE91996B-A206-4F3D-A7B5-C4AF257FAFD2}"/>
          </ac:spMkLst>
        </pc:spChg>
        <pc:spChg chg="add mod">
          <ac:chgData name="Lucas Pedersoli" userId="bceb685b1b177067" providerId="LiveId" clId="{324D2982-EB6F-4BE0-9285-7A676A1C1F11}" dt="2021-03-09T12:52:49.954" v="6866"/>
          <ac:spMkLst>
            <pc:docMk/>
            <pc:sldMk cId="1743492850" sldId="580"/>
            <ac:spMk id="31" creationId="{CCB62A4A-20B0-42EC-A1B6-7975D863BFEE}"/>
          </ac:spMkLst>
        </pc:spChg>
        <pc:spChg chg="add mod">
          <ac:chgData name="Lucas Pedersoli" userId="bceb685b1b177067" providerId="LiveId" clId="{324D2982-EB6F-4BE0-9285-7A676A1C1F11}" dt="2021-03-09T12:53:08.255" v="6869" actId="14100"/>
          <ac:spMkLst>
            <pc:docMk/>
            <pc:sldMk cId="1743492850" sldId="580"/>
            <ac:spMk id="32" creationId="{F4B502BB-E1C8-4DA4-BC8F-4B3C2E159F24}"/>
          </ac:spMkLst>
        </pc:spChg>
        <pc:spChg chg="add mod">
          <ac:chgData name="Lucas Pedersoli" userId="bceb685b1b177067" providerId="LiveId" clId="{324D2982-EB6F-4BE0-9285-7A676A1C1F11}" dt="2021-03-09T12:53:38.666" v="6921" actId="1076"/>
          <ac:spMkLst>
            <pc:docMk/>
            <pc:sldMk cId="1743492850" sldId="580"/>
            <ac:spMk id="33" creationId="{94E01FEC-2C82-4E32-8131-CF2D2545D59C}"/>
          </ac:spMkLst>
        </pc:spChg>
        <pc:grpChg chg="add mod topLvl">
          <ac:chgData name="Lucas Pedersoli" userId="bceb685b1b177067" providerId="LiveId" clId="{324D2982-EB6F-4BE0-9285-7A676A1C1F11}" dt="2021-03-09T12:25:54.857" v="6649" actId="165"/>
          <ac:grpSpMkLst>
            <pc:docMk/>
            <pc:sldMk cId="1743492850" sldId="580"/>
            <ac:grpSpMk id="9" creationId="{A240385F-D8B8-4174-A611-0E4BFACE4699}"/>
          </ac:grpSpMkLst>
        </pc:grpChg>
        <pc:grpChg chg="mod">
          <ac:chgData name="Lucas Pedersoli" userId="bceb685b1b177067" providerId="LiveId" clId="{324D2982-EB6F-4BE0-9285-7A676A1C1F11}" dt="2021-03-09T12:25:54.857" v="6649" actId="165"/>
          <ac:grpSpMkLst>
            <pc:docMk/>
            <pc:sldMk cId="1743492850" sldId="580"/>
            <ac:grpSpMk id="13" creationId="{08C05C8D-1FEC-4285-A9CB-D7C18361B463}"/>
          </ac:grpSpMkLst>
        </pc:grpChg>
        <pc:grpChg chg="add del mod">
          <ac:chgData name="Lucas Pedersoli" userId="bceb685b1b177067" providerId="LiveId" clId="{324D2982-EB6F-4BE0-9285-7A676A1C1F11}" dt="2021-03-09T12:25:54.857" v="6649" actId="165"/>
          <ac:grpSpMkLst>
            <pc:docMk/>
            <pc:sldMk cId="1743492850" sldId="580"/>
            <ac:grpSpMk id="25" creationId="{499CE136-EFC7-41B2-B6AB-A65CECB77FC1}"/>
          </ac:grpSpMkLst>
        </pc:grpChg>
        <pc:picChg chg="del">
          <ac:chgData name="Lucas Pedersoli" userId="bceb685b1b177067" providerId="LiveId" clId="{324D2982-EB6F-4BE0-9285-7A676A1C1F11}" dt="2021-03-09T12:20:08.929" v="6402" actId="21"/>
          <ac:picMkLst>
            <pc:docMk/>
            <pc:sldMk cId="1743492850" sldId="580"/>
            <ac:picMk id="5" creationId="{A6F95A01-D21B-41A7-80B7-D48DE53F3753}"/>
          </ac:picMkLst>
        </pc:picChg>
        <pc:picChg chg="del">
          <ac:chgData name="Lucas Pedersoli" userId="bceb685b1b177067" providerId="LiveId" clId="{324D2982-EB6F-4BE0-9285-7A676A1C1F11}" dt="2021-03-09T12:20:15.928" v="6405" actId="21"/>
          <ac:picMkLst>
            <pc:docMk/>
            <pc:sldMk cId="1743492850" sldId="580"/>
            <ac:picMk id="8" creationId="{5887FEF8-9F31-474D-8140-A82E3E751231}"/>
          </ac:picMkLst>
        </pc:picChg>
        <pc:picChg chg="mod">
          <ac:chgData name="Lucas Pedersoli" userId="bceb685b1b177067" providerId="LiveId" clId="{324D2982-EB6F-4BE0-9285-7A676A1C1F11}" dt="2021-03-09T12:25:54.857" v="6649" actId="165"/>
          <ac:picMkLst>
            <pc:docMk/>
            <pc:sldMk cId="1743492850" sldId="580"/>
            <ac:picMk id="10" creationId="{E822B20B-47ED-4399-A977-2A06FA8B3CC5}"/>
          </ac:picMkLst>
        </pc:picChg>
        <pc:picChg chg="mod">
          <ac:chgData name="Lucas Pedersoli" userId="bceb685b1b177067" providerId="LiveId" clId="{324D2982-EB6F-4BE0-9285-7A676A1C1F11}" dt="2021-03-09T12:25:54.857" v="6649" actId="165"/>
          <ac:picMkLst>
            <pc:docMk/>
            <pc:sldMk cId="1743492850" sldId="580"/>
            <ac:picMk id="11" creationId="{6951DB64-9C35-4592-A01B-1A95ABA6A5B9}"/>
          </ac:picMkLst>
        </pc:picChg>
        <pc:picChg chg="mod">
          <ac:chgData name="Lucas Pedersoli" userId="bceb685b1b177067" providerId="LiveId" clId="{324D2982-EB6F-4BE0-9285-7A676A1C1F11}" dt="2021-03-09T12:25:54.857" v="6649" actId="165"/>
          <ac:picMkLst>
            <pc:docMk/>
            <pc:sldMk cId="1743492850" sldId="580"/>
            <ac:picMk id="14" creationId="{72C9D4B5-D499-435A-8B6E-F72A1543C5C5}"/>
          </ac:picMkLst>
        </pc:picChg>
        <pc:picChg chg="mod">
          <ac:chgData name="Lucas Pedersoli" userId="bceb685b1b177067" providerId="LiveId" clId="{324D2982-EB6F-4BE0-9285-7A676A1C1F11}" dt="2021-03-09T12:25:54.857" v="6649" actId="165"/>
          <ac:picMkLst>
            <pc:docMk/>
            <pc:sldMk cId="1743492850" sldId="580"/>
            <ac:picMk id="15" creationId="{5ED40580-AC45-4F49-AB15-CBF85C53383D}"/>
          </ac:picMkLst>
        </pc:picChg>
        <pc:picChg chg="add mod">
          <ac:chgData name="Lucas Pedersoli" userId="bceb685b1b177067" providerId="LiveId" clId="{324D2982-EB6F-4BE0-9285-7A676A1C1F11}" dt="2021-03-09T12:27:49.749" v="6663" actId="1076"/>
          <ac:picMkLst>
            <pc:docMk/>
            <pc:sldMk cId="1743492850" sldId="580"/>
            <ac:picMk id="29" creationId="{7E193CBB-3D33-44F6-AC84-B7F154753849}"/>
          </ac:picMkLst>
        </pc:picChg>
        <pc:cxnChg chg="add mod topLvl">
          <ac:chgData name="Lucas Pedersoli" userId="bceb685b1b177067" providerId="LiveId" clId="{324D2982-EB6F-4BE0-9285-7A676A1C1F11}" dt="2021-03-09T12:25:54.857" v="6649" actId="165"/>
          <ac:cxnSpMkLst>
            <pc:docMk/>
            <pc:sldMk cId="1743492850" sldId="580"/>
            <ac:cxnSpMk id="16" creationId="{B487D6E5-D79D-4DE8-A136-9EF867E32643}"/>
          </ac:cxnSpMkLst>
        </pc:cxnChg>
        <pc:cxnChg chg="add del mod">
          <ac:chgData name="Lucas Pedersoli" userId="bceb685b1b177067" providerId="LiveId" clId="{324D2982-EB6F-4BE0-9285-7A676A1C1F11}" dt="2021-03-09T12:21:16.121" v="6419" actId="21"/>
          <ac:cxnSpMkLst>
            <pc:docMk/>
            <pc:sldMk cId="1743492850" sldId="580"/>
            <ac:cxnSpMk id="17" creationId="{44AA5AA9-4A1A-47EB-880C-D415D72C5D87}"/>
          </ac:cxnSpMkLst>
        </pc:cxnChg>
        <pc:cxnChg chg="add mod topLvl">
          <ac:chgData name="Lucas Pedersoli" userId="bceb685b1b177067" providerId="LiveId" clId="{324D2982-EB6F-4BE0-9285-7A676A1C1F11}" dt="2021-03-09T12:25:54.857" v="6649" actId="165"/>
          <ac:cxnSpMkLst>
            <pc:docMk/>
            <pc:sldMk cId="1743492850" sldId="580"/>
            <ac:cxnSpMk id="20" creationId="{E84B05C8-D187-4873-82F2-4AF89D074D83}"/>
          </ac:cxnSpMkLst>
        </pc:cxnChg>
        <pc:cxnChg chg="add mod topLvl">
          <ac:chgData name="Lucas Pedersoli" userId="bceb685b1b177067" providerId="LiveId" clId="{324D2982-EB6F-4BE0-9285-7A676A1C1F11}" dt="2021-03-09T12:25:54.857" v="6649" actId="165"/>
          <ac:cxnSpMkLst>
            <pc:docMk/>
            <pc:sldMk cId="1743492850" sldId="580"/>
            <ac:cxnSpMk id="24" creationId="{32AB1F51-42CB-4584-A02C-B0BB11010EC8}"/>
          </ac:cxnSpMkLst>
        </pc:cxnChg>
      </pc:sldChg>
      <pc:sldChg chg="modSp add mod">
        <pc:chgData name="Lucas Pedersoli" userId="bceb685b1b177067" providerId="LiveId" clId="{324D2982-EB6F-4BE0-9285-7A676A1C1F11}" dt="2021-03-09T12:58:53.240" v="7121" actId="108"/>
        <pc:sldMkLst>
          <pc:docMk/>
          <pc:sldMk cId="3062831332" sldId="581"/>
        </pc:sldMkLst>
        <pc:graphicFrameChg chg="mod modGraphic">
          <ac:chgData name="Lucas Pedersoli" userId="bceb685b1b177067" providerId="LiveId" clId="{324D2982-EB6F-4BE0-9285-7A676A1C1F11}" dt="2021-03-09T12:58:53.240" v="7121" actId="108"/>
          <ac:graphicFrameMkLst>
            <pc:docMk/>
            <pc:sldMk cId="3062831332" sldId="581"/>
            <ac:graphicFrameMk id="4" creationId="{C5FDD371-94F8-47ED-A021-E3F5C1B00B7A}"/>
          </ac:graphicFrameMkLst>
        </pc:graphicFrameChg>
      </pc:sldChg>
      <pc:sldChg chg="modSp add mod">
        <pc:chgData name="Lucas Pedersoli" userId="bceb685b1b177067" providerId="LiveId" clId="{324D2982-EB6F-4BE0-9285-7A676A1C1F11}" dt="2021-03-09T12:59:15.572" v="7125" actId="207"/>
        <pc:sldMkLst>
          <pc:docMk/>
          <pc:sldMk cId="1981795787" sldId="582"/>
        </pc:sldMkLst>
        <pc:graphicFrameChg chg="modGraphic">
          <ac:chgData name="Lucas Pedersoli" userId="bceb685b1b177067" providerId="LiveId" clId="{324D2982-EB6F-4BE0-9285-7A676A1C1F11}" dt="2021-03-09T12:59:15.572" v="7125" actId="207"/>
          <ac:graphicFrameMkLst>
            <pc:docMk/>
            <pc:sldMk cId="1981795787" sldId="582"/>
            <ac:graphicFrameMk id="4" creationId="{C5FDD371-94F8-47ED-A021-E3F5C1B00B7A}"/>
          </ac:graphicFrameMkLst>
        </pc:graphicFrameChg>
      </pc:sldChg>
      <pc:sldChg chg="modSp add mod">
        <pc:chgData name="Lucas Pedersoli" userId="bceb685b1b177067" providerId="LiveId" clId="{324D2982-EB6F-4BE0-9285-7A676A1C1F11}" dt="2021-03-09T12:59:47.947" v="7129" actId="207"/>
        <pc:sldMkLst>
          <pc:docMk/>
          <pc:sldMk cId="4001555131" sldId="583"/>
        </pc:sldMkLst>
        <pc:graphicFrameChg chg="modGraphic">
          <ac:chgData name="Lucas Pedersoli" userId="bceb685b1b177067" providerId="LiveId" clId="{324D2982-EB6F-4BE0-9285-7A676A1C1F11}" dt="2021-03-09T12:59:47.947" v="7129" actId="207"/>
          <ac:graphicFrameMkLst>
            <pc:docMk/>
            <pc:sldMk cId="4001555131" sldId="583"/>
            <ac:graphicFrameMk id="4" creationId="{C5FDD371-94F8-47ED-A021-E3F5C1B00B7A}"/>
          </ac:graphicFrameMkLst>
        </pc:graphicFrameChg>
      </pc:sldChg>
      <pc:sldChg chg="modSp add mod">
        <pc:chgData name="Lucas Pedersoli" userId="bceb685b1b177067" providerId="LiveId" clId="{324D2982-EB6F-4BE0-9285-7A676A1C1F11}" dt="2021-03-09T13:00:08.092" v="7133" actId="207"/>
        <pc:sldMkLst>
          <pc:docMk/>
          <pc:sldMk cId="3844968748" sldId="584"/>
        </pc:sldMkLst>
        <pc:graphicFrameChg chg="modGraphic">
          <ac:chgData name="Lucas Pedersoli" userId="bceb685b1b177067" providerId="LiveId" clId="{324D2982-EB6F-4BE0-9285-7A676A1C1F11}" dt="2021-03-09T13:00:08.092" v="7133" actId="207"/>
          <ac:graphicFrameMkLst>
            <pc:docMk/>
            <pc:sldMk cId="3844968748" sldId="584"/>
            <ac:graphicFrameMk id="4" creationId="{C5FDD371-94F8-47ED-A021-E3F5C1B00B7A}"/>
          </ac:graphicFrameMkLst>
        </pc:graphicFrameChg>
      </pc:sldChg>
    </pc:docChg>
  </pc:docChgLst>
  <pc:docChgLst>
    <pc:chgData name="Virginia Bracarense Lopes" userId="03cb723a1ab86deb" providerId="LiveId" clId="{A7201CAA-E94F-494C-B60E-68C9D28867B2}"/>
    <pc:docChg chg="undo custSel modSld">
      <pc:chgData name="Virginia Bracarense Lopes" userId="03cb723a1ab86deb" providerId="LiveId" clId="{A7201CAA-E94F-494C-B60E-68C9D28867B2}" dt="2021-02-23T15:07:04.498" v="224" actId="20577"/>
      <pc:docMkLst>
        <pc:docMk/>
      </pc:docMkLst>
      <pc:sldChg chg="modSp mod">
        <pc:chgData name="Virginia Bracarense Lopes" userId="03cb723a1ab86deb" providerId="LiveId" clId="{A7201CAA-E94F-494C-B60E-68C9D28867B2}" dt="2021-02-23T15:07:04.498" v="224" actId="20577"/>
        <pc:sldMkLst>
          <pc:docMk/>
          <pc:sldMk cId="1400898915" sldId="460"/>
        </pc:sldMkLst>
        <pc:spChg chg="mod">
          <ac:chgData name="Virginia Bracarense Lopes" userId="03cb723a1ab86deb" providerId="LiveId" clId="{A7201CAA-E94F-494C-B60E-68C9D28867B2}" dt="2021-02-23T15:07:04.498" v="224" actId="20577"/>
          <ac:spMkLst>
            <pc:docMk/>
            <pc:sldMk cId="1400898915" sldId="460"/>
            <ac:spMk id="4" creationId="{2FDC7FF0-8E2B-49E1-A395-7E288E254373}"/>
          </ac:spMkLst>
        </pc:spChg>
      </pc:sldChg>
      <pc:sldChg chg="modSp mod">
        <pc:chgData name="Virginia Bracarense Lopes" userId="03cb723a1ab86deb" providerId="LiveId" clId="{A7201CAA-E94F-494C-B60E-68C9D28867B2}" dt="2021-02-23T15:02:55.524" v="52" actId="207"/>
        <pc:sldMkLst>
          <pc:docMk/>
          <pc:sldMk cId="265811171" sldId="463"/>
        </pc:sldMkLst>
        <pc:spChg chg="mod">
          <ac:chgData name="Virginia Bracarense Lopes" userId="03cb723a1ab86deb" providerId="LiveId" clId="{A7201CAA-E94F-494C-B60E-68C9D28867B2}" dt="2021-02-23T15:02:55.524" v="52" actId="207"/>
          <ac:spMkLst>
            <pc:docMk/>
            <pc:sldMk cId="265811171" sldId="463"/>
            <ac:spMk id="5" creationId="{55FCBE66-126C-4804-ADA8-E1D2837E3FA4}"/>
          </ac:spMkLst>
        </pc:spChg>
      </pc:sldChg>
      <pc:sldChg chg="modSp mod">
        <pc:chgData name="Virginia Bracarense Lopes" userId="03cb723a1ab86deb" providerId="LiveId" clId="{A7201CAA-E94F-494C-B60E-68C9D28867B2}" dt="2021-02-23T15:03:30.553" v="55" actId="207"/>
        <pc:sldMkLst>
          <pc:docMk/>
          <pc:sldMk cId="2604629255" sldId="475"/>
        </pc:sldMkLst>
        <pc:graphicFrameChg chg="mod modGraphic">
          <ac:chgData name="Virginia Bracarense Lopes" userId="03cb723a1ab86deb" providerId="LiveId" clId="{A7201CAA-E94F-494C-B60E-68C9D28867B2}" dt="2021-02-23T15:03:30.553" v="55" actId="207"/>
          <ac:graphicFrameMkLst>
            <pc:docMk/>
            <pc:sldMk cId="2604629255" sldId="475"/>
            <ac:graphicFrameMk id="14" creationId="{FA027261-296D-4905-94D8-B148710744A6}"/>
          </ac:graphicFrameMkLst>
        </pc:graphicFrameChg>
      </pc:sldChg>
      <pc:sldChg chg="modSp mod">
        <pc:chgData name="Virginia Bracarense Lopes" userId="03cb723a1ab86deb" providerId="LiveId" clId="{A7201CAA-E94F-494C-B60E-68C9D28867B2}" dt="2021-02-23T15:06:02.555" v="158" actId="1076"/>
        <pc:sldMkLst>
          <pc:docMk/>
          <pc:sldMk cId="175882384" sldId="486"/>
        </pc:sldMkLst>
        <pc:spChg chg="mod">
          <ac:chgData name="Virginia Bracarense Lopes" userId="03cb723a1ab86deb" providerId="LiveId" clId="{A7201CAA-E94F-494C-B60E-68C9D28867B2}" dt="2021-02-23T15:05:57.386" v="157" actId="1076"/>
          <ac:spMkLst>
            <pc:docMk/>
            <pc:sldMk cId="175882384" sldId="486"/>
            <ac:spMk id="5" creationId="{42A315E6-03EA-4275-98B4-4D9F701BB375}"/>
          </ac:spMkLst>
        </pc:spChg>
        <pc:spChg chg="mod">
          <ac:chgData name="Virginia Bracarense Lopes" userId="03cb723a1ab86deb" providerId="LiveId" clId="{A7201CAA-E94F-494C-B60E-68C9D28867B2}" dt="2021-02-23T15:06:02.555" v="158" actId="1076"/>
          <ac:spMkLst>
            <pc:docMk/>
            <pc:sldMk cId="175882384" sldId="486"/>
            <ac:spMk id="11" creationId="{0BA8A7D9-2FFC-4DE5-9A0A-CF933B9251FE}"/>
          </ac:spMkLst>
        </pc:spChg>
        <pc:graphicFrameChg chg="mod modGraphic">
          <ac:chgData name="Virginia Bracarense Lopes" userId="03cb723a1ab86deb" providerId="LiveId" clId="{A7201CAA-E94F-494C-B60E-68C9D28867B2}" dt="2021-02-23T15:05:39.664" v="150"/>
          <ac:graphicFrameMkLst>
            <pc:docMk/>
            <pc:sldMk cId="175882384" sldId="486"/>
            <ac:graphicFrameMk id="3" creationId="{DD733342-A12B-40F2-A8F9-A72536AC6430}"/>
          </ac:graphicFrameMkLst>
        </pc:graphicFrameChg>
      </pc:sldChg>
      <pc:sldChg chg="modSp mod">
        <pc:chgData name="Virginia Bracarense Lopes" userId="03cb723a1ab86deb" providerId="LiveId" clId="{A7201CAA-E94F-494C-B60E-68C9D28867B2}" dt="2021-02-23T15:03:41.009" v="57" actId="207"/>
        <pc:sldMkLst>
          <pc:docMk/>
          <pc:sldMk cId="756478394" sldId="487"/>
        </pc:sldMkLst>
        <pc:spChg chg="mod">
          <ac:chgData name="Virginia Bracarense Lopes" userId="03cb723a1ab86deb" providerId="LiveId" clId="{A7201CAA-E94F-494C-B60E-68C9D28867B2}" dt="2021-02-23T15:00:43.372" v="44" actId="1076"/>
          <ac:spMkLst>
            <pc:docMk/>
            <pc:sldMk cId="756478394" sldId="487"/>
            <ac:spMk id="2" creationId="{9C027181-0C2F-4AA7-B6F0-D5B24006A087}"/>
          </ac:spMkLst>
        </pc:spChg>
        <pc:graphicFrameChg chg="mod modGraphic">
          <ac:chgData name="Virginia Bracarense Lopes" userId="03cb723a1ab86deb" providerId="LiveId" clId="{A7201CAA-E94F-494C-B60E-68C9D28867B2}" dt="2021-02-23T15:03:41.009" v="57" actId="207"/>
          <ac:graphicFrameMkLst>
            <pc:docMk/>
            <pc:sldMk cId="756478394" sldId="487"/>
            <ac:graphicFrameMk id="3" creationId="{EB0224F6-C0A8-44D6-BD9F-C6742526DF5B}"/>
          </ac:graphicFrameMkLst>
        </pc:graphicFrameChg>
      </pc:sldChg>
      <pc:sldChg chg="modSp mod">
        <pc:chgData name="Virginia Bracarense Lopes" userId="03cb723a1ab86deb" providerId="LiveId" clId="{A7201CAA-E94F-494C-B60E-68C9D28867B2}" dt="2021-02-23T15:01:05.112" v="50" actId="1036"/>
        <pc:sldMkLst>
          <pc:docMk/>
          <pc:sldMk cId="668465664" sldId="488"/>
        </pc:sldMkLst>
        <pc:picChg chg="mod">
          <ac:chgData name="Virginia Bracarense Lopes" userId="03cb723a1ab86deb" providerId="LiveId" clId="{A7201CAA-E94F-494C-B60E-68C9D28867B2}" dt="2021-02-23T15:01:05.112" v="50" actId="1036"/>
          <ac:picMkLst>
            <pc:docMk/>
            <pc:sldMk cId="668465664" sldId="488"/>
            <ac:picMk id="30" creationId="{4BECA8D4-3B9D-47BB-9667-68C6B1E81456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838E14-50DD-450E-A2E3-B540D41DDB38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t-BR"/>
        </a:p>
      </dgm:t>
    </dgm:pt>
    <dgm:pt modelId="{C4E79FA7-664C-40E1-A6FC-552AF4EC8001}">
      <dgm:prSet phldrT="[Texto]" custT="1"/>
      <dgm:spPr>
        <a:noFill/>
        <a:ln w="25400" cap="flat" cmpd="sng" algn="ctr">
          <a:noFill/>
          <a:prstDash val="solid"/>
          <a:miter lim="800000"/>
        </a:ln>
        <a:effectLst/>
      </dgm:spPr>
      <dgm:t>
        <a:bodyPr spcFirstLastPara="0" vert="horz" wrap="square" lIns="272090" tIns="45720" rIns="45720" bIns="45720" numCol="1" spcCol="1270" anchor="ctr" anchorCtr="0"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Estratégia</a:t>
          </a:r>
          <a:r>
            <a:rPr lang="pt-BR" sz="1800" b="0" kern="1200" baseline="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 de Análise dos Objetos</a:t>
          </a:r>
          <a:endParaRPr lang="pt-BR" sz="1800" b="0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gm:t>
    </dgm:pt>
    <dgm:pt modelId="{BAD9BA07-4373-4CCA-A5F9-41B7E9165FFB}" type="parTrans" cxnId="{EF8BDEF1-A867-49F3-848B-686CDC96E9F6}">
      <dgm:prSet/>
      <dgm:spPr/>
      <dgm:t>
        <a:bodyPr/>
        <a:lstStyle/>
        <a:p>
          <a:endParaRPr lang="pt-BR"/>
        </a:p>
      </dgm:t>
    </dgm:pt>
    <dgm:pt modelId="{66B4DB5E-80A3-452B-B4E9-74119062B260}" type="sibTrans" cxnId="{EF8BDEF1-A867-49F3-848B-686CDC96E9F6}">
      <dgm:prSet/>
      <dgm:spPr/>
      <dgm:t>
        <a:bodyPr/>
        <a:lstStyle/>
        <a:p>
          <a:endParaRPr lang="pt-BR"/>
        </a:p>
      </dgm:t>
    </dgm:pt>
    <dgm:pt modelId="{2A938D60-E12E-4811-B985-9EF687E81B32}">
      <dgm:prSet phldrT="[Texto]" custT="1"/>
      <dgm:spPr>
        <a:noFill/>
        <a:ln>
          <a:noFill/>
        </a:ln>
      </dgm:spPr>
      <dgm:t>
        <a:bodyPr/>
        <a:lstStyle/>
        <a:p>
          <a:r>
            <a:rPr lang="pt-BR" sz="1800" baseline="0" dirty="0">
              <a:solidFill>
                <a:schemeClr val="tx1"/>
              </a:solidFill>
            </a:rPr>
            <a:t>Próximos Passos</a:t>
          </a:r>
        </a:p>
      </dgm:t>
    </dgm:pt>
    <dgm:pt modelId="{1ED6C496-6C76-4223-9780-8E8D632D6B0B}" type="parTrans" cxnId="{5F68DE56-53A8-4356-A36C-B153BC8928DA}">
      <dgm:prSet/>
      <dgm:spPr/>
      <dgm:t>
        <a:bodyPr/>
        <a:lstStyle/>
        <a:p>
          <a:endParaRPr lang="pt-BR"/>
        </a:p>
      </dgm:t>
    </dgm:pt>
    <dgm:pt modelId="{6D3BB20E-8725-4231-BAB2-BA7E2578E1FC}" type="sibTrans" cxnId="{5F68DE56-53A8-4356-A36C-B153BC8928DA}">
      <dgm:prSet/>
      <dgm:spPr/>
      <dgm:t>
        <a:bodyPr/>
        <a:lstStyle/>
        <a:p>
          <a:endParaRPr lang="pt-BR"/>
        </a:p>
      </dgm:t>
    </dgm:pt>
    <dgm:pt modelId="{4079D65F-82DE-451F-AC2C-CDB97011FB4B}">
      <dgm:prSet phldrT="[Texto]" custT="1"/>
      <dgm:spPr>
        <a:noFill/>
        <a:ln w="25400" cap="flat" cmpd="sng" algn="ctr">
          <a:noFill/>
          <a:prstDash val="solid"/>
          <a:miter lim="800000"/>
        </a:ln>
        <a:effectLst/>
      </dgm:spPr>
      <dgm:t>
        <a:bodyPr spcFirstLastPara="0" vert="horz" wrap="square" lIns="272090" tIns="45720" rIns="45720" bIns="45720" numCol="1" spcCol="1270" anchor="ctr" anchorCtr="0"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Cenários de Resultado</a:t>
          </a:r>
        </a:p>
      </dgm:t>
    </dgm:pt>
    <dgm:pt modelId="{33F0738F-C405-4ADE-9590-FF7BA72364EB}" type="parTrans" cxnId="{AFF7A8FD-BA24-4DCD-AD68-91F3B24843D2}">
      <dgm:prSet/>
      <dgm:spPr/>
      <dgm:t>
        <a:bodyPr/>
        <a:lstStyle/>
        <a:p>
          <a:endParaRPr lang="pt-BR"/>
        </a:p>
      </dgm:t>
    </dgm:pt>
    <dgm:pt modelId="{83B2DA85-63D9-4FBB-8CE5-BED89A958A5B}" type="sibTrans" cxnId="{AFF7A8FD-BA24-4DCD-AD68-91F3B24843D2}">
      <dgm:prSet/>
      <dgm:spPr/>
      <dgm:t>
        <a:bodyPr/>
        <a:lstStyle/>
        <a:p>
          <a:endParaRPr lang="pt-BR"/>
        </a:p>
      </dgm:t>
    </dgm:pt>
    <dgm:pt modelId="{DB828D97-110A-439E-BBB7-B91CC03318B6}">
      <dgm:prSet phldrT="[Texto]" custT="1"/>
      <dgm:spPr>
        <a:noFill/>
        <a:ln w="25400" cap="flat" cmpd="sng" algn="ctr">
          <a:noFill/>
          <a:prstDash val="solid"/>
        </a:ln>
        <a:effectLst/>
      </dgm:spPr>
      <dgm:t>
        <a:bodyPr spcFirstLastPara="0" vert="horz" wrap="square" lIns="272090" tIns="45720" rIns="45720" bIns="45720" numCol="1" spcCol="1270" anchor="ctr" anchorCtr="0"/>
        <a:lstStyle/>
        <a:p>
          <a:r>
            <a:rPr lang="pt-BR" sz="1800" b="0" dirty="0">
              <a:solidFill>
                <a:schemeClr val="tx1"/>
              </a:solidFill>
            </a:rPr>
            <a:t>Panorama Projeto CCC </a:t>
          </a:r>
        </a:p>
      </dgm:t>
    </dgm:pt>
    <dgm:pt modelId="{0D4E55C5-C08F-4FB6-8A32-1BBDEFB48C07}" type="parTrans" cxnId="{3ABB5D95-2D5D-4E53-96B0-35321A31F86E}">
      <dgm:prSet/>
      <dgm:spPr/>
      <dgm:t>
        <a:bodyPr/>
        <a:lstStyle/>
        <a:p>
          <a:endParaRPr lang="pt-BR"/>
        </a:p>
      </dgm:t>
    </dgm:pt>
    <dgm:pt modelId="{F3BEB97C-2BC6-4DB2-9B71-8B50860D21D1}" type="sibTrans" cxnId="{3ABB5D95-2D5D-4E53-96B0-35321A31F86E}">
      <dgm:prSet/>
      <dgm:spPr/>
      <dgm:t>
        <a:bodyPr/>
        <a:lstStyle/>
        <a:p>
          <a:endParaRPr lang="pt-BR"/>
        </a:p>
      </dgm:t>
    </dgm:pt>
    <dgm:pt modelId="{4AB88907-D40F-4862-BEB7-BD63B068C571}" type="pres">
      <dgm:prSet presAssocID="{BE838E14-50DD-450E-A2E3-B540D41DDB3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805988F8-59D7-4C96-91FC-CAD412C27EE9}" type="pres">
      <dgm:prSet presAssocID="{BE838E14-50DD-450E-A2E3-B540D41DDB38}" presName="Name1" presStyleCnt="0"/>
      <dgm:spPr/>
    </dgm:pt>
    <dgm:pt modelId="{8EA3EF3B-BC6D-4080-BA7C-C07B5CC323C4}" type="pres">
      <dgm:prSet presAssocID="{BE838E14-50DD-450E-A2E3-B540D41DDB38}" presName="cycle" presStyleCnt="0"/>
      <dgm:spPr/>
    </dgm:pt>
    <dgm:pt modelId="{8BB7FF4C-9270-4331-87E6-5E684AABBA05}" type="pres">
      <dgm:prSet presAssocID="{BE838E14-50DD-450E-A2E3-B540D41DDB38}" presName="srcNode" presStyleLbl="node1" presStyleIdx="0" presStyleCnt="4"/>
      <dgm:spPr/>
    </dgm:pt>
    <dgm:pt modelId="{48D13184-B42D-48C4-8203-7DDE56661949}" type="pres">
      <dgm:prSet presAssocID="{BE838E14-50DD-450E-A2E3-B540D41DDB38}" presName="conn" presStyleLbl="parChTrans1D2" presStyleIdx="0" presStyleCnt="1"/>
      <dgm:spPr/>
      <dgm:t>
        <a:bodyPr/>
        <a:lstStyle/>
        <a:p>
          <a:endParaRPr lang="pt-BR"/>
        </a:p>
      </dgm:t>
    </dgm:pt>
    <dgm:pt modelId="{52E73098-D177-47C1-AF3C-6C583D29C555}" type="pres">
      <dgm:prSet presAssocID="{BE838E14-50DD-450E-A2E3-B540D41DDB38}" presName="extraNode" presStyleLbl="node1" presStyleIdx="0" presStyleCnt="4"/>
      <dgm:spPr/>
    </dgm:pt>
    <dgm:pt modelId="{9D8BCEFA-FB3E-4BC8-8F29-02BCE4EC4915}" type="pres">
      <dgm:prSet presAssocID="{BE838E14-50DD-450E-A2E3-B540D41DDB38}" presName="dstNode" presStyleLbl="node1" presStyleIdx="0" presStyleCnt="4"/>
      <dgm:spPr/>
    </dgm:pt>
    <dgm:pt modelId="{D8B8D520-B787-4671-9261-BF7344EC126B}" type="pres">
      <dgm:prSet presAssocID="{DB828D97-110A-439E-BBB7-B91CC03318B6}" presName="text_1" presStyleLbl="node1" presStyleIdx="0" presStyleCnt="4" custScaleX="97664" custLinFactNeighborX="1007" custLinFactNeighborY="-714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49F2609-F4BE-4FFA-9E96-68E7AD8FBF11}" type="pres">
      <dgm:prSet presAssocID="{DB828D97-110A-439E-BBB7-B91CC03318B6}" presName="accent_1" presStyleCnt="0"/>
      <dgm:spPr/>
    </dgm:pt>
    <dgm:pt modelId="{D8B06821-7183-4321-A7C5-FD9A709D6D7B}" type="pres">
      <dgm:prSet presAssocID="{DB828D97-110A-439E-BBB7-B91CC03318B6}" presName="accentRepeatNode" presStyleLbl="solidFgAcc1" presStyleIdx="0" presStyleCnt="4"/>
      <dgm:spPr/>
    </dgm:pt>
    <dgm:pt modelId="{A8D3EDDA-4043-4A71-B55D-7903057E0821}" type="pres">
      <dgm:prSet presAssocID="{C4E79FA7-664C-40E1-A6FC-552AF4EC8001}" presName="text_2" presStyleLbl="node1" presStyleIdx="1" presStyleCnt="4" custScaleX="97664" custLinFactNeighborX="104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44D5790-D2D8-425E-8355-14FC7BF97667}" type="pres">
      <dgm:prSet presAssocID="{C4E79FA7-664C-40E1-A6FC-552AF4EC8001}" presName="accent_2" presStyleCnt="0"/>
      <dgm:spPr/>
    </dgm:pt>
    <dgm:pt modelId="{08520105-2BB9-4AA1-B14F-430E8375CA39}" type="pres">
      <dgm:prSet presAssocID="{C4E79FA7-664C-40E1-A6FC-552AF4EC8001}" presName="accentRepeatNode" presStyleLbl="solidFgAcc1" presStyleIdx="1" presStyleCnt="4"/>
      <dgm:spPr/>
    </dgm:pt>
    <dgm:pt modelId="{D60BD6C7-C1B9-42EE-8337-79CA1C4CCABE}" type="pres">
      <dgm:prSet presAssocID="{4079D65F-82DE-451F-AC2C-CDB97011FB4B}" presName="text_3" presStyleLbl="node1" presStyleIdx="2" presStyleCnt="4" custScaleX="97664" custLinFactNeighborX="104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3DE7363-6C23-4503-90A5-C69340F1A698}" type="pres">
      <dgm:prSet presAssocID="{4079D65F-82DE-451F-AC2C-CDB97011FB4B}" presName="accent_3" presStyleCnt="0"/>
      <dgm:spPr/>
    </dgm:pt>
    <dgm:pt modelId="{83DD4969-5B04-4C77-85A8-086F8B8FE20B}" type="pres">
      <dgm:prSet presAssocID="{4079D65F-82DE-451F-AC2C-CDB97011FB4B}" presName="accentRepeatNode" presStyleLbl="solidFgAcc1" presStyleIdx="2" presStyleCnt="4"/>
      <dgm:spPr/>
    </dgm:pt>
    <dgm:pt modelId="{2A380EA6-8254-412D-8322-9658090A1293}" type="pres">
      <dgm:prSet presAssocID="{2A938D60-E12E-4811-B985-9EF687E81B32}" presName="text_4" presStyleLbl="node1" presStyleIdx="3" presStyleCnt="4" custScaleX="97664" custLinFactNeighborX="100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94ED79-9C97-44E4-A5C5-DDAEBA1605AB}" type="pres">
      <dgm:prSet presAssocID="{2A938D60-E12E-4811-B985-9EF687E81B32}" presName="accent_4" presStyleCnt="0"/>
      <dgm:spPr/>
    </dgm:pt>
    <dgm:pt modelId="{0F350731-E949-4CFD-B1EF-5382F357D137}" type="pres">
      <dgm:prSet presAssocID="{2A938D60-E12E-4811-B985-9EF687E81B32}" presName="accentRepeatNode" presStyleLbl="solidFgAcc1" presStyleIdx="3" presStyleCnt="4"/>
      <dgm:spPr/>
    </dgm:pt>
  </dgm:ptLst>
  <dgm:cxnLst>
    <dgm:cxn modelId="{6F60FF1A-280F-4CFD-9054-5DCA6FA6C219}" type="presOf" srcId="{2A938D60-E12E-4811-B985-9EF687E81B32}" destId="{2A380EA6-8254-412D-8322-9658090A1293}" srcOrd="0" destOrd="0" presId="urn:microsoft.com/office/officeart/2008/layout/VerticalCurvedList"/>
    <dgm:cxn modelId="{95E0AD04-9B87-429A-98FA-78D9DAA2932D}" type="presOf" srcId="{BE838E14-50DD-450E-A2E3-B540D41DDB38}" destId="{4AB88907-D40F-4862-BEB7-BD63B068C571}" srcOrd="0" destOrd="0" presId="urn:microsoft.com/office/officeart/2008/layout/VerticalCurvedList"/>
    <dgm:cxn modelId="{AFF7A8FD-BA24-4DCD-AD68-91F3B24843D2}" srcId="{BE838E14-50DD-450E-A2E3-B540D41DDB38}" destId="{4079D65F-82DE-451F-AC2C-CDB97011FB4B}" srcOrd="2" destOrd="0" parTransId="{33F0738F-C405-4ADE-9590-FF7BA72364EB}" sibTransId="{83B2DA85-63D9-4FBB-8CE5-BED89A958A5B}"/>
    <dgm:cxn modelId="{568D5A9B-FC76-4CB8-8EC7-5BC02A86105C}" type="presOf" srcId="{C4E79FA7-664C-40E1-A6FC-552AF4EC8001}" destId="{A8D3EDDA-4043-4A71-B55D-7903057E0821}" srcOrd="0" destOrd="0" presId="urn:microsoft.com/office/officeart/2008/layout/VerticalCurvedList"/>
    <dgm:cxn modelId="{3AD1909C-3336-4104-8F80-444FAF5972BA}" type="presOf" srcId="{F3BEB97C-2BC6-4DB2-9B71-8B50860D21D1}" destId="{48D13184-B42D-48C4-8203-7DDE56661949}" srcOrd="0" destOrd="0" presId="urn:microsoft.com/office/officeart/2008/layout/VerticalCurvedList"/>
    <dgm:cxn modelId="{B617548E-C9C7-405B-B4FE-8A5258FB03D9}" type="presOf" srcId="{4079D65F-82DE-451F-AC2C-CDB97011FB4B}" destId="{D60BD6C7-C1B9-42EE-8337-79CA1C4CCABE}" srcOrd="0" destOrd="0" presId="urn:microsoft.com/office/officeart/2008/layout/VerticalCurvedList"/>
    <dgm:cxn modelId="{5F68DE56-53A8-4356-A36C-B153BC8928DA}" srcId="{BE838E14-50DD-450E-A2E3-B540D41DDB38}" destId="{2A938D60-E12E-4811-B985-9EF687E81B32}" srcOrd="3" destOrd="0" parTransId="{1ED6C496-6C76-4223-9780-8E8D632D6B0B}" sibTransId="{6D3BB20E-8725-4231-BAB2-BA7E2578E1FC}"/>
    <dgm:cxn modelId="{3ABB5D95-2D5D-4E53-96B0-35321A31F86E}" srcId="{BE838E14-50DD-450E-A2E3-B540D41DDB38}" destId="{DB828D97-110A-439E-BBB7-B91CC03318B6}" srcOrd="0" destOrd="0" parTransId="{0D4E55C5-C08F-4FB6-8A32-1BBDEFB48C07}" sibTransId="{F3BEB97C-2BC6-4DB2-9B71-8B50860D21D1}"/>
    <dgm:cxn modelId="{EF8BDEF1-A867-49F3-848B-686CDC96E9F6}" srcId="{BE838E14-50DD-450E-A2E3-B540D41DDB38}" destId="{C4E79FA7-664C-40E1-A6FC-552AF4EC8001}" srcOrd="1" destOrd="0" parTransId="{BAD9BA07-4373-4CCA-A5F9-41B7E9165FFB}" sibTransId="{66B4DB5E-80A3-452B-B4E9-74119062B260}"/>
    <dgm:cxn modelId="{D2CB0FCA-8FCD-4F7D-A54C-D4F79FF0762B}" type="presOf" srcId="{DB828D97-110A-439E-BBB7-B91CC03318B6}" destId="{D8B8D520-B787-4671-9261-BF7344EC126B}" srcOrd="0" destOrd="0" presId="urn:microsoft.com/office/officeart/2008/layout/VerticalCurvedList"/>
    <dgm:cxn modelId="{62077767-9B0F-4BAB-A246-68EDA18EE0A2}" type="presParOf" srcId="{4AB88907-D40F-4862-BEB7-BD63B068C571}" destId="{805988F8-59D7-4C96-91FC-CAD412C27EE9}" srcOrd="0" destOrd="0" presId="urn:microsoft.com/office/officeart/2008/layout/VerticalCurvedList"/>
    <dgm:cxn modelId="{A21C60FB-7DDA-441F-897F-7B9DB954875A}" type="presParOf" srcId="{805988F8-59D7-4C96-91FC-CAD412C27EE9}" destId="{8EA3EF3B-BC6D-4080-BA7C-C07B5CC323C4}" srcOrd="0" destOrd="0" presId="urn:microsoft.com/office/officeart/2008/layout/VerticalCurvedList"/>
    <dgm:cxn modelId="{25F3028D-0297-4F28-B055-ECA0851C4FE0}" type="presParOf" srcId="{8EA3EF3B-BC6D-4080-BA7C-C07B5CC323C4}" destId="{8BB7FF4C-9270-4331-87E6-5E684AABBA05}" srcOrd="0" destOrd="0" presId="urn:microsoft.com/office/officeart/2008/layout/VerticalCurvedList"/>
    <dgm:cxn modelId="{1402F5D2-5E2E-424E-8BD7-273CF15325E7}" type="presParOf" srcId="{8EA3EF3B-BC6D-4080-BA7C-C07B5CC323C4}" destId="{48D13184-B42D-48C4-8203-7DDE56661949}" srcOrd="1" destOrd="0" presId="urn:microsoft.com/office/officeart/2008/layout/VerticalCurvedList"/>
    <dgm:cxn modelId="{69CFBFE6-0888-4ED6-B1C5-B6DE5797353E}" type="presParOf" srcId="{8EA3EF3B-BC6D-4080-BA7C-C07B5CC323C4}" destId="{52E73098-D177-47C1-AF3C-6C583D29C555}" srcOrd="2" destOrd="0" presId="urn:microsoft.com/office/officeart/2008/layout/VerticalCurvedList"/>
    <dgm:cxn modelId="{88F287E9-041B-4D72-9CC4-1EC432F628A7}" type="presParOf" srcId="{8EA3EF3B-BC6D-4080-BA7C-C07B5CC323C4}" destId="{9D8BCEFA-FB3E-4BC8-8F29-02BCE4EC4915}" srcOrd="3" destOrd="0" presId="urn:microsoft.com/office/officeart/2008/layout/VerticalCurvedList"/>
    <dgm:cxn modelId="{EB8B2EC9-1796-47D2-91CD-14F403B7351D}" type="presParOf" srcId="{805988F8-59D7-4C96-91FC-CAD412C27EE9}" destId="{D8B8D520-B787-4671-9261-BF7344EC126B}" srcOrd="1" destOrd="0" presId="urn:microsoft.com/office/officeart/2008/layout/VerticalCurvedList"/>
    <dgm:cxn modelId="{AE20CBC0-ED0E-4730-A069-0DDB725332AD}" type="presParOf" srcId="{805988F8-59D7-4C96-91FC-CAD412C27EE9}" destId="{549F2609-F4BE-4FFA-9E96-68E7AD8FBF11}" srcOrd="2" destOrd="0" presId="urn:microsoft.com/office/officeart/2008/layout/VerticalCurvedList"/>
    <dgm:cxn modelId="{1890C047-3AD0-49D2-869B-82C44D963E47}" type="presParOf" srcId="{549F2609-F4BE-4FFA-9E96-68E7AD8FBF11}" destId="{D8B06821-7183-4321-A7C5-FD9A709D6D7B}" srcOrd="0" destOrd="0" presId="urn:microsoft.com/office/officeart/2008/layout/VerticalCurvedList"/>
    <dgm:cxn modelId="{43FA702A-F1AA-4B65-B598-97C76D83A5A2}" type="presParOf" srcId="{805988F8-59D7-4C96-91FC-CAD412C27EE9}" destId="{A8D3EDDA-4043-4A71-B55D-7903057E0821}" srcOrd="3" destOrd="0" presId="urn:microsoft.com/office/officeart/2008/layout/VerticalCurvedList"/>
    <dgm:cxn modelId="{DD8CC5E0-1EDE-490A-9B85-2951C359720B}" type="presParOf" srcId="{805988F8-59D7-4C96-91FC-CAD412C27EE9}" destId="{C44D5790-D2D8-425E-8355-14FC7BF97667}" srcOrd="4" destOrd="0" presId="urn:microsoft.com/office/officeart/2008/layout/VerticalCurvedList"/>
    <dgm:cxn modelId="{11B37124-1F1F-450E-AFF0-EEF18D422E75}" type="presParOf" srcId="{C44D5790-D2D8-425E-8355-14FC7BF97667}" destId="{08520105-2BB9-4AA1-B14F-430E8375CA39}" srcOrd="0" destOrd="0" presId="urn:microsoft.com/office/officeart/2008/layout/VerticalCurvedList"/>
    <dgm:cxn modelId="{E504A75B-B6BA-43E3-956D-E4F85DEF1250}" type="presParOf" srcId="{805988F8-59D7-4C96-91FC-CAD412C27EE9}" destId="{D60BD6C7-C1B9-42EE-8337-79CA1C4CCABE}" srcOrd="5" destOrd="0" presId="urn:microsoft.com/office/officeart/2008/layout/VerticalCurvedList"/>
    <dgm:cxn modelId="{5AC4D691-B51E-48C0-AEE2-8403FE3BCA15}" type="presParOf" srcId="{805988F8-59D7-4C96-91FC-CAD412C27EE9}" destId="{F3DE7363-6C23-4503-90A5-C69340F1A698}" srcOrd="6" destOrd="0" presId="urn:microsoft.com/office/officeart/2008/layout/VerticalCurvedList"/>
    <dgm:cxn modelId="{76BA2BB7-AEF8-4600-ABA6-2695D8945691}" type="presParOf" srcId="{F3DE7363-6C23-4503-90A5-C69340F1A698}" destId="{83DD4969-5B04-4C77-85A8-086F8B8FE20B}" srcOrd="0" destOrd="0" presId="urn:microsoft.com/office/officeart/2008/layout/VerticalCurvedList"/>
    <dgm:cxn modelId="{BCCCB422-AAB4-4420-A701-BC079771D440}" type="presParOf" srcId="{805988F8-59D7-4C96-91FC-CAD412C27EE9}" destId="{2A380EA6-8254-412D-8322-9658090A1293}" srcOrd="7" destOrd="0" presId="urn:microsoft.com/office/officeart/2008/layout/VerticalCurvedList"/>
    <dgm:cxn modelId="{CE3D83D7-6ECB-4FCB-A575-67B290BE5173}" type="presParOf" srcId="{805988F8-59D7-4C96-91FC-CAD412C27EE9}" destId="{CE94ED79-9C97-44E4-A5C5-DDAEBA1605AB}" srcOrd="8" destOrd="0" presId="urn:microsoft.com/office/officeart/2008/layout/VerticalCurvedList"/>
    <dgm:cxn modelId="{16E7A10D-5C72-4D57-9F7C-A0B1A3D28409}" type="presParOf" srcId="{CE94ED79-9C97-44E4-A5C5-DDAEBA1605AB}" destId="{0F350731-E949-4CFD-B1EF-5382F357D137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838E14-50DD-450E-A2E3-B540D41DDB38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t-BR"/>
        </a:p>
      </dgm:t>
    </dgm:pt>
    <dgm:pt modelId="{C4E79FA7-664C-40E1-A6FC-552AF4EC8001}">
      <dgm:prSet phldrT="[Texto]" custT="1"/>
      <dgm:spPr>
        <a:noFill/>
        <a:ln w="25400" cap="flat" cmpd="sng" algn="ctr">
          <a:noFill/>
          <a:prstDash val="solid"/>
          <a:miter lim="800000"/>
        </a:ln>
        <a:effectLst/>
      </dgm:spPr>
      <dgm:t>
        <a:bodyPr spcFirstLastPara="0" vert="horz" wrap="square" lIns="272090" tIns="45720" rIns="45720" bIns="45720" numCol="1" spcCol="1270" anchor="ctr" anchorCtr="0"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 dirty="0">
              <a:solidFill>
                <a:schemeClr val="bg1">
                  <a:lumMod val="75000"/>
                </a:schemeClr>
              </a:solidFill>
              <a:latin typeface="Calibri" panose="020F0502020204030204"/>
              <a:ea typeface="+mn-ea"/>
              <a:cs typeface="+mn-cs"/>
            </a:rPr>
            <a:t>Estratégia</a:t>
          </a:r>
          <a:r>
            <a:rPr lang="pt-BR" sz="1800" b="0" kern="1200" baseline="0" dirty="0">
              <a:solidFill>
                <a:schemeClr val="bg1">
                  <a:lumMod val="75000"/>
                </a:schemeClr>
              </a:solidFill>
              <a:latin typeface="Calibri" panose="020F0502020204030204"/>
              <a:ea typeface="+mn-ea"/>
              <a:cs typeface="+mn-cs"/>
            </a:rPr>
            <a:t> de Análise dos Objetos</a:t>
          </a:r>
          <a:endParaRPr lang="pt-BR" sz="1800" b="0" kern="1200" dirty="0">
            <a:solidFill>
              <a:schemeClr val="bg1">
                <a:lumMod val="75000"/>
              </a:schemeClr>
            </a:solidFill>
            <a:latin typeface="Calibri" panose="020F0502020204030204"/>
            <a:ea typeface="+mn-ea"/>
            <a:cs typeface="+mn-cs"/>
          </a:endParaRPr>
        </a:p>
      </dgm:t>
    </dgm:pt>
    <dgm:pt modelId="{BAD9BA07-4373-4CCA-A5F9-41B7E9165FFB}" type="parTrans" cxnId="{EF8BDEF1-A867-49F3-848B-686CDC96E9F6}">
      <dgm:prSet/>
      <dgm:spPr/>
      <dgm:t>
        <a:bodyPr/>
        <a:lstStyle/>
        <a:p>
          <a:endParaRPr lang="pt-BR"/>
        </a:p>
      </dgm:t>
    </dgm:pt>
    <dgm:pt modelId="{66B4DB5E-80A3-452B-B4E9-74119062B260}" type="sibTrans" cxnId="{EF8BDEF1-A867-49F3-848B-686CDC96E9F6}">
      <dgm:prSet/>
      <dgm:spPr/>
      <dgm:t>
        <a:bodyPr/>
        <a:lstStyle/>
        <a:p>
          <a:endParaRPr lang="pt-BR"/>
        </a:p>
      </dgm:t>
    </dgm:pt>
    <dgm:pt modelId="{2A938D60-E12E-4811-B985-9EF687E81B32}">
      <dgm:prSet phldrT="[Texto]" custT="1"/>
      <dgm:spPr>
        <a:noFill/>
        <a:ln>
          <a:noFill/>
        </a:ln>
      </dgm:spPr>
      <dgm:t>
        <a:bodyPr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 dirty="0">
              <a:solidFill>
                <a:prstClr val="white">
                  <a:lumMod val="75000"/>
                </a:prstClr>
              </a:solidFill>
              <a:latin typeface="Calibri" panose="020F0502020204030204"/>
              <a:ea typeface="+mn-ea"/>
              <a:cs typeface="+mn-cs"/>
            </a:rPr>
            <a:t>Próximos Passos</a:t>
          </a:r>
        </a:p>
      </dgm:t>
    </dgm:pt>
    <dgm:pt modelId="{1ED6C496-6C76-4223-9780-8E8D632D6B0B}" type="parTrans" cxnId="{5F68DE56-53A8-4356-A36C-B153BC8928DA}">
      <dgm:prSet/>
      <dgm:spPr/>
      <dgm:t>
        <a:bodyPr/>
        <a:lstStyle/>
        <a:p>
          <a:endParaRPr lang="pt-BR"/>
        </a:p>
      </dgm:t>
    </dgm:pt>
    <dgm:pt modelId="{6D3BB20E-8725-4231-BAB2-BA7E2578E1FC}" type="sibTrans" cxnId="{5F68DE56-53A8-4356-A36C-B153BC8928DA}">
      <dgm:prSet/>
      <dgm:spPr/>
      <dgm:t>
        <a:bodyPr/>
        <a:lstStyle/>
        <a:p>
          <a:endParaRPr lang="pt-BR"/>
        </a:p>
      </dgm:t>
    </dgm:pt>
    <dgm:pt modelId="{4079D65F-82DE-451F-AC2C-CDB97011FB4B}">
      <dgm:prSet phldrT="[Texto]" custT="1"/>
      <dgm:spPr>
        <a:noFill/>
        <a:ln w="25400" cap="flat" cmpd="sng" algn="ctr">
          <a:noFill/>
          <a:prstDash val="solid"/>
          <a:miter lim="800000"/>
        </a:ln>
        <a:effectLst/>
      </dgm:spPr>
      <dgm:t>
        <a:bodyPr spcFirstLastPara="0" vert="horz" wrap="square" lIns="272090" tIns="45720" rIns="45720" bIns="45720" numCol="1" spcCol="1270" anchor="ctr" anchorCtr="0"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 dirty="0">
              <a:solidFill>
                <a:prstClr val="white">
                  <a:lumMod val="75000"/>
                </a:prstClr>
              </a:solidFill>
              <a:latin typeface="Calibri" panose="020F0502020204030204"/>
              <a:ea typeface="+mn-ea"/>
              <a:cs typeface="+mn-cs"/>
            </a:rPr>
            <a:t>Cenários de Resultado</a:t>
          </a:r>
        </a:p>
      </dgm:t>
    </dgm:pt>
    <dgm:pt modelId="{33F0738F-C405-4ADE-9590-FF7BA72364EB}" type="parTrans" cxnId="{AFF7A8FD-BA24-4DCD-AD68-91F3B24843D2}">
      <dgm:prSet/>
      <dgm:spPr/>
      <dgm:t>
        <a:bodyPr/>
        <a:lstStyle/>
        <a:p>
          <a:endParaRPr lang="pt-BR"/>
        </a:p>
      </dgm:t>
    </dgm:pt>
    <dgm:pt modelId="{83B2DA85-63D9-4FBB-8CE5-BED89A958A5B}" type="sibTrans" cxnId="{AFF7A8FD-BA24-4DCD-AD68-91F3B24843D2}">
      <dgm:prSet/>
      <dgm:spPr/>
      <dgm:t>
        <a:bodyPr/>
        <a:lstStyle/>
        <a:p>
          <a:endParaRPr lang="pt-BR"/>
        </a:p>
      </dgm:t>
    </dgm:pt>
    <dgm:pt modelId="{DB828D97-110A-439E-BBB7-B91CC03318B6}">
      <dgm:prSet phldrT="[Texto]" custT="1"/>
      <dgm:spPr>
        <a:noFill/>
        <a:ln w="25400" cap="flat" cmpd="sng" algn="ctr">
          <a:noFill/>
          <a:prstDash val="solid"/>
        </a:ln>
        <a:effectLst/>
      </dgm:spPr>
      <dgm:t>
        <a:bodyPr spcFirstLastPara="0" vert="horz" wrap="square" lIns="272090" tIns="45720" rIns="45720" bIns="45720" numCol="1" spcCol="1270" anchor="ctr" anchorCtr="0"/>
        <a:lstStyle/>
        <a:p>
          <a:r>
            <a:rPr lang="pt-BR" sz="1800" b="0" dirty="0">
              <a:solidFill>
                <a:schemeClr val="tx1"/>
              </a:solidFill>
            </a:rPr>
            <a:t>Panorama Projeto CCC </a:t>
          </a:r>
        </a:p>
      </dgm:t>
    </dgm:pt>
    <dgm:pt modelId="{0D4E55C5-C08F-4FB6-8A32-1BBDEFB48C07}" type="parTrans" cxnId="{3ABB5D95-2D5D-4E53-96B0-35321A31F86E}">
      <dgm:prSet/>
      <dgm:spPr/>
      <dgm:t>
        <a:bodyPr/>
        <a:lstStyle/>
        <a:p>
          <a:endParaRPr lang="pt-BR"/>
        </a:p>
      </dgm:t>
    </dgm:pt>
    <dgm:pt modelId="{F3BEB97C-2BC6-4DB2-9B71-8B50860D21D1}" type="sibTrans" cxnId="{3ABB5D95-2D5D-4E53-96B0-35321A31F86E}">
      <dgm:prSet/>
      <dgm:spPr/>
      <dgm:t>
        <a:bodyPr/>
        <a:lstStyle/>
        <a:p>
          <a:endParaRPr lang="pt-BR"/>
        </a:p>
      </dgm:t>
    </dgm:pt>
    <dgm:pt modelId="{4AB88907-D40F-4862-BEB7-BD63B068C571}" type="pres">
      <dgm:prSet presAssocID="{BE838E14-50DD-450E-A2E3-B540D41DDB3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805988F8-59D7-4C96-91FC-CAD412C27EE9}" type="pres">
      <dgm:prSet presAssocID="{BE838E14-50DD-450E-A2E3-B540D41DDB38}" presName="Name1" presStyleCnt="0"/>
      <dgm:spPr/>
    </dgm:pt>
    <dgm:pt modelId="{8EA3EF3B-BC6D-4080-BA7C-C07B5CC323C4}" type="pres">
      <dgm:prSet presAssocID="{BE838E14-50DD-450E-A2E3-B540D41DDB38}" presName="cycle" presStyleCnt="0"/>
      <dgm:spPr/>
    </dgm:pt>
    <dgm:pt modelId="{8BB7FF4C-9270-4331-87E6-5E684AABBA05}" type="pres">
      <dgm:prSet presAssocID="{BE838E14-50DD-450E-A2E3-B540D41DDB38}" presName="srcNode" presStyleLbl="node1" presStyleIdx="0" presStyleCnt="4"/>
      <dgm:spPr/>
    </dgm:pt>
    <dgm:pt modelId="{48D13184-B42D-48C4-8203-7DDE56661949}" type="pres">
      <dgm:prSet presAssocID="{BE838E14-50DD-450E-A2E3-B540D41DDB38}" presName="conn" presStyleLbl="parChTrans1D2" presStyleIdx="0" presStyleCnt="1"/>
      <dgm:spPr/>
      <dgm:t>
        <a:bodyPr/>
        <a:lstStyle/>
        <a:p>
          <a:endParaRPr lang="pt-BR"/>
        </a:p>
      </dgm:t>
    </dgm:pt>
    <dgm:pt modelId="{52E73098-D177-47C1-AF3C-6C583D29C555}" type="pres">
      <dgm:prSet presAssocID="{BE838E14-50DD-450E-A2E3-B540D41DDB38}" presName="extraNode" presStyleLbl="node1" presStyleIdx="0" presStyleCnt="4"/>
      <dgm:spPr/>
    </dgm:pt>
    <dgm:pt modelId="{9D8BCEFA-FB3E-4BC8-8F29-02BCE4EC4915}" type="pres">
      <dgm:prSet presAssocID="{BE838E14-50DD-450E-A2E3-B540D41DDB38}" presName="dstNode" presStyleLbl="node1" presStyleIdx="0" presStyleCnt="4"/>
      <dgm:spPr/>
    </dgm:pt>
    <dgm:pt modelId="{D8B8D520-B787-4671-9261-BF7344EC126B}" type="pres">
      <dgm:prSet presAssocID="{DB828D97-110A-439E-BBB7-B91CC03318B6}" presName="text_1" presStyleLbl="node1" presStyleIdx="0" presStyleCnt="4" custScaleX="97664" custLinFactNeighborX="1007" custLinFactNeighborY="-714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49F2609-F4BE-4FFA-9E96-68E7AD8FBF11}" type="pres">
      <dgm:prSet presAssocID="{DB828D97-110A-439E-BBB7-B91CC03318B6}" presName="accent_1" presStyleCnt="0"/>
      <dgm:spPr/>
    </dgm:pt>
    <dgm:pt modelId="{D8B06821-7183-4321-A7C5-FD9A709D6D7B}" type="pres">
      <dgm:prSet presAssocID="{DB828D97-110A-439E-BBB7-B91CC03318B6}" presName="accentRepeatNode" presStyleLbl="solidFgAcc1" presStyleIdx="0" presStyleCnt="4"/>
      <dgm:spPr/>
    </dgm:pt>
    <dgm:pt modelId="{A8D3EDDA-4043-4A71-B55D-7903057E0821}" type="pres">
      <dgm:prSet presAssocID="{C4E79FA7-664C-40E1-A6FC-552AF4EC8001}" presName="text_2" presStyleLbl="node1" presStyleIdx="1" presStyleCnt="4" custScaleX="97664" custLinFactNeighborX="104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44D5790-D2D8-425E-8355-14FC7BF97667}" type="pres">
      <dgm:prSet presAssocID="{C4E79FA7-664C-40E1-A6FC-552AF4EC8001}" presName="accent_2" presStyleCnt="0"/>
      <dgm:spPr/>
    </dgm:pt>
    <dgm:pt modelId="{08520105-2BB9-4AA1-B14F-430E8375CA39}" type="pres">
      <dgm:prSet presAssocID="{C4E79FA7-664C-40E1-A6FC-552AF4EC8001}" presName="accentRepeatNode" presStyleLbl="solidFgAcc1" presStyleIdx="1" presStyleCnt="4"/>
      <dgm:spPr/>
    </dgm:pt>
    <dgm:pt modelId="{D60BD6C7-C1B9-42EE-8337-79CA1C4CCABE}" type="pres">
      <dgm:prSet presAssocID="{4079D65F-82DE-451F-AC2C-CDB97011FB4B}" presName="text_3" presStyleLbl="node1" presStyleIdx="2" presStyleCnt="4" custScaleX="97664" custLinFactNeighborX="104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3DE7363-6C23-4503-90A5-C69340F1A698}" type="pres">
      <dgm:prSet presAssocID="{4079D65F-82DE-451F-AC2C-CDB97011FB4B}" presName="accent_3" presStyleCnt="0"/>
      <dgm:spPr/>
    </dgm:pt>
    <dgm:pt modelId="{83DD4969-5B04-4C77-85A8-086F8B8FE20B}" type="pres">
      <dgm:prSet presAssocID="{4079D65F-82DE-451F-AC2C-CDB97011FB4B}" presName="accentRepeatNode" presStyleLbl="solidFgAcc1" presStyleIdx="2" presStyleCnt="4"/>
      <dgm:spPr/>
    </dgm:pt>
    <dgm:pt modelId="{2A380EA6-8254-412D-8322-9658090A1293}" type="pres">
      <dgm:prSet presAssocID="{2A938D60-E12E-4811-B985-9EF687E81B32}" presName="text_4" presStyleLbl="node1" presStyleIdx="3" presStyleCnt="4" custScaleX="97664" custLinFactNeighborX="100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94ED79-9C97-44E4-A5C5-DDAEBA1605AB}" type="pres">
      <dgm:prSet presAssocID="{2A938D60-E12E-4811-B985-9EF687E81B32}" presName="accent_4" presStyleCnt="0"/>
      <dgm:spPr/>
    </dgm:pt>
    <dgm:pt modelId="{0F350731-E949-4CFD-B1EF-5382F357D137}" type="pres">
      <dgm:prSet presAssocID="{2A938D60-E12E-4811-B985-9EF687E81B32}" presName="accentRepeatNode" presStyleLbl="solidFgAcc1" presStyleIdx="3" presStyleCnt="4"/>
      <dgm:spPr/>
    </dgm:pt>
  </dgm:ptLst>
  <dgm:cxnLst>
    <dgm:cxn modelId="{6F60FF1A-280F-4CFD-9054-5DCA6FA6C219}" type="presOf" srcId="{2A938D60-E12E-4811-B985-9EF687E81B32}" destId="{2A380EA6-8254-412D-8322-9658090A1293}" srcOrd="0" destOrd="0" presId="urn:microsoft.com/office/officeart/2008/layout/VerticalCurvedList"/>
    <dgm:cxn modelId="{95E0AD04-9B87-429A-98FA-78D9DAA2932D}" type="presOf" srcId="{BE838E14-50DD-450E-A2E3-B540D41DDB38}" destId="{4AB88907-D40F-4862-BEB7-BD63B068C571}" srcOrd="0" destOrd="0" presId="urn:microsoft.com/office/officeart/2008/layout/VerticalCurvedList"/>
    <dgm:cxn modelId="{AFF7A8FD-BA24-4DCD-AD68-91F3B24843D2}" srcId="{BE838E14-50DD-450E-A2E3-B540D41DDB38}" destId="{4079D65F-82DE-451F-AC2C-CDB97011FB4B}" srcOrd="2" destOrd="0" parTransId="{33F0738F-C405-4ADE-9590-FF7BA72364EB}" sibTransId="{83B2DA85-63D9-4FBB-8CE5-BED89A958A5B}"/>
    <dgm:cxn modelId="{568D5A9B-FC76-4CB8-8EC7-5BC02A86105C}" type="presOf" srcId="{C4E79FA7-664C-40E1-A6FC-552AF4EC8001}" destId="{A8D3EDDA-4043-4A71-B55D-7903057E0821}" srcOrd="0" destOrd="0" presId="urn:microsoft.com/office/officeart/2008/layout/VerticalCurvedList"/>
    <dgm:cxn modelId="{3AD1909C-3336-4104-8F80-444FAF5972BA}" type="presOf" srcId="{F3BEB97C-2BC6-4DB2-9B71-8B50860D21D1}" destId="{48D13184-B42D-48C4-8203-7DDE56661949}" srcOrd="0" destOrd="0" presId="urn:microsoft.com/office/officeart/2008/layout/VerticalCurvedList"/>
    <dgm:cxn modelId="{B617548E-C9C7-405B-B4FE-8A5258FB03D9}" type="presOf" srcId="{4079D65F-82DE-451F-AC2C-CDB97011FB4B}" destId="{D60BD6C7-C1B9-42EE-8337-79CA1C4CCABE}" srcOrd="0" destOrd="0" presId="urn:microsoft.com/office/officeart/2008/layout/VerticalCurvedList"/>
    <dgm:cxn modelId="{5F68DE56-53A8-4356-A36C-B153BC8928DA}" srcId="{BE838E14-50DD-450E-A2E3-B540D41DDB38}" destId="{2A938D60-E12E-4811-B985-9EF687E81B32}" srcOrd="3" destOrd="0" parTransId="{1ED6C496-6C76-4223-9780-8E8D632D6B0B}" sibTransId="{6D3BB20E-8725-4231-BAB2-BA7E2578E1FC}"/>
    <dgm:cxn modelId="{3ABB5D95-2D5D-4E53-96B0-35321A31F86E}" srcId="{BE838E14-50DD-450E-A2E3-B540D41DDB38}" destId="{DB828D97-110A-439E-BBB7-B91CC03318B6}" srcOrd="0" destOrd="0" parTransId="{0D4E55C5-C08F-4FB6-8A32-1BBDEFB48C07}" sibTransId="{F3BEB97C-2BC6-4DB2-9B71-8B50860D21D1}"/>
    <dgm:cxn modelId="{EF8BDEF1-A867-49F3-848B-686CDC96E9F6}" srcId="{BE838E14-50DD-450E-A2E3-B540D41DDB38}" destId="{C4E79FA7-664C-40E1-A6FC-552AF4EC8001}" srcOrd="1" destOrd="0" parTransId="{BAD9BA07-4373-4CCA-A5F9-41B7E9165FFB}" sibTransId="{66B4DB5E-80A3-452B-B4E9-74119062B260}"/>
    <dgm:cxn modelId="{D2CB0FCA-8FCD-4F7D-A54C-D4F79FF0762B}" type="presOf" srcId="{DB828D97-110A-439E-BBB7-B91CC03318B6}" destId="{D8B8D520-B787-4671-9261-BF7344EC126B}" srcOrd="0" destOrd="0" presId="urn:microsoft.com/office/officeart/2008/layout/VerticalCurvedList"/>
    <dgm:cxn modelId="{62077767-9B0F-4BAB-A246-68EDA18EE0A2}" type="presParOf" srcId="{4AB88907-D40F-4862-BEB7-BD63B068C571}" destId="{805988F8-59D7-4C96-91FC-CAD412C27EE9}" srcOrd="0" destOrd="0" presId="urn:microsoft.com/office/officeart/2008/layout/VerticalCurvedList"/>
    <dgm:cxn modelId="{A21C60FB-7DDA-441F-897F-7B9DB954875A}" type="presParOf" srcId="{805988F8-59D7-4C96-91FC-CAD412C27EE9}" destId="{8EA3EF3B-BC6D-4080-BA7C-C07B5CC323C4}" srcOrd="0" destOrd="0" presId="urn:microsoft.com/office/officeart/2008/layout/VerticalCurvedList"/>
    <dgm:cxn modelId="{25F3028D-0297-4F28-B055-ECA0851C4FE0}" type="presParOf" srcId="{8EA3EF3B-BC6D-4080-BA7C-C07B5CC323C4}" destId="{8BB7FF4C-9270-4331-87E6-5E684AABBA05}" srcOrd="0" destOrd="0" presId="urn:microsoft.com/office/officeart/2008/layout/VerticalCurvedList"/>
    <dgm:cxn modelId="{1402F5D2-5E2E-424E-8BD7-273CF15325E7}" type="presParOf" srcId="{8EA3EF3B-BC6D-4080-BA7C-C07B5CC323C4}" destId="{48D13184-B42D-48C4-8203-7DDE56661949}" srcOrd="1" destOrd="0" presId="urn:microsoft.com/office/officeart/2008/layout/VerticalCurvedList"/>
    <dgm:cxn modelId="{69CFBFE6-0888-4ED6-B1C5-B6DE5797353E}" type="presParOf" srcId="{8EA3EF3B-BC6D-4080-BA7C-C07B5CC323C4}" destId="{52E73098-D177-47C1-AF3C-6C583D29C555}" srcOrd="2" destOrd="0" presId="urn:microsoft.com/office/officeart/2008/layout/VerticalCurvedList"/>
    <dgm:cxn modelId="{88F287E9-041B-4D72-9CC4-1EC432F628A7}" type="presParOf" srcId="{8EA3EF3B-BC6D-4080-BA7C-C07B5CC323C4}" destId="{9D8BCEFA-FB3E-4BC8-8F29-02BCE4EC4915}" srcOrd="3" destOrd="0" presId="urn:microsoft.com/office/officeart/2008/layout/VerticalCurvedList"/>
    <dgm:cxn modelId="{EB8B2EC9-1796-47D2-91CD-14F403B7351D}" type="presParOf" srcId="{805988F8-59D7-4C96-91FC-CAD412C27EE9}" destId="{D8B8D520-B787-4671-9261-BF7344EC126B}" srcOrd="1" destOrd="0" presId="urn:microsoft.com/office/officeart/2008/layout/VerticalCurvedList"/>
    <dgm:cxn modelId="{AE20CBC0-ED0E-4730-A069-0DDB725332AD}" type="presParOf" srcId="{805988F8-59D7-4C96-91FC-CAD412C27EE9}" destId="{549F2609-F4BE-4FFA-9E96-68E7AD8FBF11}" srcOrd="2" destOrd="0" presId="urn:microsoft.com/office/officeart/2008/layout/VerticalCurvedList"/>
    <dgm:cxn modelId="{1890C047-3AD0-49D2-869B-82C44D963E47}" type="presParOf" srcId="{549F2609-F4BE-4FFA-9E96-68E7AD8FBF11}" destId="{D8B06821-7183-4321-A7C5-FD9A709D6D7B}" srcOrd="0" destOrd="0" presId="urn:microsoft.com/office/officeart/2008/layout/VerticalCurvedList"/>
    <dgm:cxn modelId="{43FA702A-F1AA-4B65-B598-97C76D83A5A2}" type="presParOf" srcId="{805988F8-59D7-4C96-91FC-CAD412C27EE9}" destId="{A8D3EDDA-4043-4A71-B55D-7903057E0821}" srcOrd="3" destOrd="0" presId="urn:microsoft.com/office/officeart/2008/layout/VerticalCurvedList"/>
    <dgm:cxn modelId="{DD8CC5E0-1EDE-490A-9B85-2951C359720B}" type="presParOf" srcId="{805988F8-59D7-4C96-91FC-CAD412C27EE9}" destId="{C44D5790-D2D8-425E-8355-14FC7BF97667}" srcOrd="4" destOrd="0" presId="urn:microsoft.com/office/officeart/2008/layout/VerticalCurvedList"/>
    <dgm:cxn modelId="{11B37124-1F1F-450E-AFF0-EEF18D422E75}" type="presParOf" srcId="{C44D5790-D2D8-425E-8355-14FC7BF97667}" destId="{08520105-2BB9-4AA1-B14F-430E8375CA39}" srcOrd="0" destOrd="0" presId="urn:microsoft.com/office/officeart/2008/layout/VerticalCurvedList"/>
    <dgm:cxn modelId="{E504A75B-B6BA-43E3-956D-E4F85DEF1250}" type="presParOf" srcId="{805988F8-59D7-4C96-91FC-CAD412C27EE9}" destId="{D60BD6C7-C1B9-42EE-8337-79CA1C4CCABE}" srcOrd="5" destOrd="0" presId="urn:microsoft.com/office/officeart/2008/layout/VerticalCurvedList"/>
    <dgm:cxn modelId="{5AC4D691-B51E-48C0-AEE2-8403FE3BCA15}" type="presParOf" srcId="{805988F8-59D7-4C96-91FC-CAD412C27EE9}" destId="{F3DE7363-6C23-4503-90A5-C69340F1A698}" srcOrd="6" destOrd="0" presId="urn:microsoft.com/office/officeart/2008/layout/VerticalCurvedList"/>
    <dgm:cxn modelId="{76BA2BB7-AEF8-4600-ABA6-2695D8945691}" type="presParOf" srcId="{F3DE7363-6C23-4503-90A5-C69340F1A698}" destId="{83DD4969-5B04-4C77-85A8-086F8B8FE20B}" srcOrd="0" destOrd="0" presId="urn:microsoft.com/office/officeart/2008/layout/VerticalCurvedList"/>
    <dgm:cxn modelId="{BCCCB422-AAB4-4420-A701-BC079771D440}" type="presParOf" srcId="{805988F8-59D7-4C96-91FC-CAD412C27EE9}" destId="{2A380EA6-8254-412D-8322-9658090A1293}" srcOrd="7" destOrd="0" presId="urn:microsoft.com/office/officeart/2008/layout/VerticalCurvedList"/>
    <dgm:cxn modelId="{CE3D83D7-6ECB-4FCB-A575-67B290BE5173}" type="presParOf" srcId="{805988F8-59D7-4C96-91FC-CAD412C27EE9}" destId="{CE94ED79-9C97-44E4-A5C5-DDAEBA1605AB}" srcOrd="8" destOrd="0" presId="urn:microsoft.com/office/officeart/2008/layout/VerticalCurvedList"/>
    <dgm:cxn modelId="{16E7A10D-5C72-4D57-9F7C-A0B1A3D28409}" type="presParOf" srcId="{CE94ED79-9C97-44E4-A5C5-DDAEBA1605AB}" destId="{0F350731-E949-4CFD-B1EF-5382F357D137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838E14-50DD-450E-A2E3-B540D41DDB38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t-BR"/>
        </a:p>
      </dgm:t>
    </dgm:pt>
    <dgm:pt modelId="{C4E79FA7-664C-40E1-A6FC-552AF4EC8001}">
      <dgm:prSet phldrT="[Texto]" custT="1"/>
      <dgm:spPr>
        <a:noFill/>
        <a:ln w="25400" cap="flat" cmpd="sng" algn="ctr">
          <a:noFill/>
          <a:prstDash val="solid"/>
          <a:miter lim="800000"/>
        </a:ln>
        <a:effectLst/>
      </dgm:spPr>
      <dgm:t>
        <a:bodyPr spcFirstLastPara="0" vert="horz" wrap="square" lIns="272090" tIns="45720" rIns="45720" bIns="45720" numCol="1" spcCol="1270" anchor="ctr" anchorCtr="0"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Estratégia</a:t>
          </a:r>
          <a:r>
            <a:rPr lang="pt-BR" sz="1800" b="0" kern="1200" baseline="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 de Análise dos Objetos</a:t>
          </a:r>
          <a:endParaRPr lang="pt-BR" sz="1800" b="0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gm:t>
    </dgm:pt>
    <dgm:pt modelId="{BAD9BA07-4373-4CCA-A5F9-41B7E9165FFB}" type="parTrans" cxnId="{EF8BDEF1-A867-49F3-848B-686CDC96E9F6}">
      <dgm:prSet/>
      <dgm:spPr/>
      <dgm:t>
        <a:bodyPr/>
        <a:lstStyle/>
        <a:p>
          <a:endParaRPr lang="pt-BR"/>
        </a:p>
      </dgm:t>
    </dgm:pt>
    <dgm:pt modelId="{66B4DB5E-80A3-452B-B4E9-74119062B260}" type="sibTrans" cxnId="{EF8BDEF1-A867-49F3-848B-686CDC96E9F6}">
      <dgm:prSet/>
      <dgm:spPr/>
      <dgm:t>
        <a:bodyPr/>
        <a:lstStyle/>
        <a:p>
          <a:endParaRPr lang="pt-BR"/>
        </a:p>
      </dgm:t>
    </dgm:pt>
    <dgm:pt modelId="{2A938D60-E12E-4811-B985-9EF687E81B32}">
      <dgm:prSet phldrT="[Texto]" custT="1"/>
      <dgm:spPr>
        <a:noFill/>
        <a:ln>
          <a:noFill/>
        </a:ln>
      </dgm:spPr>
      <dgm:t>
        <a:bodyPr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 dirty="0">
              <a:solidFill>
                <a:prstClr val="white">
                  <a:lumMod val="75000"/>
                </a:prstClr>
              </a:solidFill>
              <a:latin typeface="Calibri" panose="020F0502020204030204"/>
              <a:ea typeface="+mn-ea"/>
              <a:cs typeface="+mn-cs"/>
            </a:rPr>
            <a:t>Próximos Passos</a:t>
          </a:r>
        </a:p>
      </dgm:t>
    </dgm:pt>
    <dgm:pt modelId="{1ED6C496-6C76-4223-9780-8E8D632D6B0B}" type="parTrans" cxnId="{5F68DE56-53A8-4356-A36C-B153BC8928DA}">
      <dgm:prSet/>
      <dgm:spPr/>
      <dgm:t>
        <a:bodyPr/>
        <a:lstStyle/>
        <a:p>
          <a:endParaRPr lang="pt-BR"/>
        </a:p>
      </dgm:t>
    </dgm:pt>
    <dgm:pt modelId="{6D3BB20E-8725-4231-BAB2-BA7E2578E1FC}" type="sibTrans" cxnId="{5F68DE56-53A8-4356-A36C-B153BC8928DA}">
      <dgm:prSet/>
      <dgm:spPr/>
      <dgm:t>
        <a:bodyPr/>
        <a:lstStyle/>
        <a:p>
          <a:endParaRPr lang="pt-BR"/>
        </a:p>
      </dgm:t>
    </dgm:pt>
    <dgm:pt modelId="{4079D65F-82DE-451F-AC2C-CDB97011FB4B}">
      <dgm:prSet phldrT="[Texto]" custT="1"/>
      <dgm:spPr>
        <a:noFill/>
        <a:ln w="25400" cap="flat" cmpd="sng" algn="ctr">
          <a:noFill/>
          <a:prstDash val="solid"/>
          <a:miter lim="800000"/>
        </a:ln>
        <a:effectLst/>
      </dgm:spPr>
      <dgm:t>
        <a:bodyPr spcFirstLastPara="0" vert="horz" wrap="square" lIns="272090" tIns="45720" rIns="45720" bIns="45720" numCol="1" spcCol="1270" anchor="ctr" anchorCtr="0"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 dirty="0">
              <a:solidFill>
                <a:prstClr val="white">
                  <a:lumMod val="75000"/>
                </a:prstClr>
              </a:solidFill>
              <a:latin typeface="Calibri" panose="020F0502020204030204"/>
              <a:ea typeface="+mn-ea"/>
              <a:cs typeface="+mn-cs"/>
            </a:rPr>
            <a:t>Cenários de Resultado</a:t>
          </a:r>
        </a:p>
      </dgm:t>
    </dgm:pt>
    <dgm:pt modelId="{33F0738F-C405-4ADE-9590-FF7BA72364EB}" type="parTrans" cxnId="{AFF7A8FD-BA24-4DCD-AD68-91F3B24843D2}">
      <dgm:prSet/>
      <dgm:spPr/>
      <dgm:t>
        <a:bodyPr/>
        <a:lstStyle/>
        <a:p>
          <a:endParaRPr lang="pt-BR"/>
        </a:p>
      </dgm:t>
    </dgm:pt>
    <dgm:pt modelId="{83B2DA85-63D9-4FBB-8CE5-BED89A958A5B}" type="sibTrans" cxnId="{AFF7A8FD-BA24-4DCD-AD68-91F3B24843D2}">
      <dgm:prSet/>
      <dgm:spPr/>
      <dgm:t>
        <a:bodyPr/>
        <a:lstStyle/>
        <a:p>
          <a:endParaRPr lang="pt-BR"/>
        </a:p>
      </dgm:t>
    </dgm:pt>
    <dgm:pt modelId="{DB828D97-110A-439E-BBB7-B91CC03318B6}">
      <dgm:prSet phldrT="[Texto]" custT="1"/>
      <dgm:spPr>
        <a:noFill/>
        <a:ln w="25400" cap="flat" cmpd="sng" algn="ctr">
          <a:noFill/>
          <a:prstDash val="solid"/>
        </a:ln>
        <a:effectLst/>
      </dgm:spPr>
      <dgm:t>
        <a:bodyPr spcFirstLastPara="0" vert="horz" wrap="square" lIns="272090" tIns="45720" rIns="45720" bIns="45720" numCol="1" spcCol="1270" anchor="ctr" anchorCtr="0"/>
        <a:lstStyle/>
        <a:p>
          <a:r>
            <a:rPr lang="pt-BR" sz="1800" b="0" dirty="0">
              <a:solidFill>
                <a:schemeClr val="bg1">
                  <a:lumMod val="75000"/>
                </a:schemeClr>
              </a:solidFill>
            </a:rPr>
            <a:t>Panorama Projeto CCC </a:t>
          </a:r>
        </a:p>
      </dgm:t>
    </dgm:pt>
    <dgm:pt modelId="{0D4E55C5-C08F-4FB6-8A32-1BBDEFB48C07}" type="parTrans" cxnId="{3ABB5D95-2D5D-4E53-96B0-35321A31F86E}">
      <dgm:prSet/>
      <dgm:spPr/>
      <dgm:t>
        <a:bodyPr/>
        <a:lstStyle/>
        <a:p>
          <a:endParaRPr lang="pt-BR"/>
        </a:p>
      </dgm:t>
    </dgm:pt>
    <dgm:pt modelId="{F3BEB97C-2BC6-4DB2-9B71-8B50860D21D1}" type="sibTrans" cxnId="{3ABB5D95-2D5D-4E53-96B0-35321A31F86E}">
      <dgm:prSet/>
      <dgm:spPr/>
      <dgm:t>
        <a:bodyPr/>
        <a:lstStyle/>
        <a:p>
          <a:endParaRPr lang="pt-BR"/>
        </a:p>
      </dgm:t>
    </dgm:pt>
    <dgm:pt modelId="{4AB88907-D40F-4862-BEB7-BD63B068C571}" type="pres">
      <dgm:prSet presAssocID="{BE838E14-50DD-450E-A2E3-B540D41DDB3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805988F8-59D7-4C96-91FC-CAD412C27EE9}" type="pres">
      <dgm:prSet presAssocID="{BE838E14-50DD-450E-A2E3-B540D41DDB38}" presName="Name1" presStyleCnt="0"/>
      <dgm:spPr/>
    </dgm:pt>
    <dgm:pt modelId="{8EA3EF3B-BC6D-4080-BA7C-C07B5CC323C4}" type="pres">
      <dgm:prSet presAssocID="{BE838E14-50DD-450E-A2E3-B540D41DDB38}" presName="cycle" presStyleCnt="0"/>
      <dgm:spPr/>
    </dgm:pt>
    <dgm:pt modelId="{8BB7FF4C-9270-4331-87E6-5E684AABBA05}" type="pres">
      <dgm:prSet presAssocID="{BE838E14-50DD-450E-A2E3-B540D41DDB38}" presName="srcNode" presStyleLbl="node1" presStyleIdx="0" presStyleCnt="4"/>
      <dgm:spPr/>
    </dgm:pt>
    <dgm:pt modelId="{48D13184-B42D-48C4-8203-7DDE56661949}" type="pres">
      <dgm:prSet presAssocID="{BE838E14-50DD-450E-A2E3-B540D41DDB38}" presName="conn" presStyleLbl="parChTrans1D2" presStyleIdx="0" presStyleCnt="1"/>
      <dgm:spPr/>
      <dgm:t>
        <a:bodyPr/>
        <a:lstStyle/>
        <a:p>
          <a:endParaRPr lang="pt-BR"/>
        </a:p>
      </dgm:t>
    </dgm:pt>
    <dgm:pt modelId="{52E73098-D177-47C1-AF3C-6C583D29C555}" type="pres">
      <dgm:prSet presAssocID="{BE838E14-50DD-450E-A2E3-B540D41DDB38}" presName="extraNode" presStyleLbl="node1" presStyleIdx="0" presStyleCnt="4"/>
      <dgm:spPr/>
    </dgm:pt>
    <dgm:pt modelId="{9D8BCEFA-FB3E-4BC8-8F29-02BCE4EC4915}" type="pres">
      <dgm:prSet presAssocID="{BE838E14-50DD-450E-A2E3-B540D41DDB38}" presName="dstNode" presStyleLbl="node1" presStyleIdx="0" presStyleCnt="4"/>
      <dgm:spPr/>
    </dgm:pt>
    <dgm:pt modelId="{D8B8D520-B787-4671-9261-BF7344EC126B}" type="pres">
      <dgm:prSet presAssocID="{DB828D97-110A-439E-BBB7-B91CC03318B6}" presName="text_1" presStyleLbl="node1" presStyleIdx="0" presStyleCnt="4" custScaleX="97664" custLinFactNeighborX="1007" custLinFactNeighborY="-714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49F2609-F4BE-4FFA-9E96-68E7AD8FBF11}" type="pres">
      <dgm:prSet presAssocID="{DB828D97-110A-439E-BBB7-B91CC03318B6}" presName="accent_1" presStyleCnt="0"/>
      <dgm:spPr/>
    </dgm:pt>
    <dgm:pt modelId="{D8B06821-7183-4321-A7C5-FD9A709D6D7B}" type="pres">
      <dgm:prSet presAssocID="{DB828D97-110A-439E-BBB7-B91CC03318B6}" presName="accentRepeatNode" presStyleLbl="solidFgAcc1" presStyleIdx="0" presStyleCnt="4"/>
      <dgm:spPr/>
    </dgm:pt>
    <dgm:pt modelId="{A8D3EDDA-4043-4A71-B55D-7903057E0821}" type="pres">
      <dgm:prSet presAssocID="{C4E79FA7-664C-40E1-A6FC-552AF4EC8001}" presName="text_2" presStyleLbl="node1" presStyleIdx="1" presStyleCnt="4" custScaleX="97664" custLinFactNeighborX="104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44D5790-D2D8-425E-8355-14FC7BF97667}" type="pres">
      <dgm:prSet presAssocID="{C4E79FA7-664C-40E1-A6FC-552AF4EC8001}" presName="accent_2" presStyleCnt="0"/>
      <dgm:spPr/>
    </dgm:pt>
    <dgm:pt modelId="{08520105-2BB9-4AA1-B14F-430E8375CA39}" type="pres">
      <dgm:prSet presAssocID="{C4E79FA7-664C-40E1-A6FC-552AF4EC8001}" presName="accentRepeatNode" presStyleLbl="solidFgAcc1" presStyleIdx="1" presStyleCnt="4"/>
      <dgm:spPr/>
    </dgm:pt>
    <dgm:pt modelId="{D60BD6C7-C1B9-42EE-8337-79CA1C4CCABE}" type="pres">
      <dgm:prSet presAssocID="{4079D65F-82DE-451F-AC2C-CDB97011FB4B}" presName="text_3" presStyleLbl="node1" presStyleIdx="2" presStyleCnt="4" custScaleX="97664" custLinFactNeighborX="104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3DE7363-6C23-4503-90A5-C69340F1A698}" type="pres">
      <dgm:prSet presAssocID="{4079D65F-82DE-451F-AC2C-CDB97011FB4B}" presName="accent_3" presStyleCnt="0"/>
      <dgm:spPr/>
    </dgm:pt>
    <dgm:pt modelId="{83DD4969-5B04-4C77-85A8-086F8B8FE20B}" type="pres">
      <dgm:prSet presAssocID="{4079D65F-82DE-451F-AC2C-CDB97011FB4B}" presName="accentRepeatNode" presStyleLbl="solidFgAcc1" presStyleIdx="2" presStyleCnt="4"/>
      <dgm:spPr/>
    </dgm:pt>
    <dgm:pt modelId="{2A380EA6-8254-412D-8322-9658090A1293}" type="pres">
      <dgm:prSet presAssocID="{2A938D60-E12E-4811-B985-9EF687E81B32}" presName="text_4" presStyleLbl="node1" presStyleIdx="3" presStyleCnt="4" custScaleX="97664" custLinFactNeighborX="100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94ED79-9C97-44E4-A5C5-DDAEBA1605AB}" type="pres">
      <dgm:prSet presAssocID="{2A938D60-E12E-4811-B985-9EF687E81B32}" presName="accent_4" presStyleCnt="0"/>
      <dgm:spPr/>
    </dgm:pt>
    <dgm:pt modelId="{0F350731-E949-4CFD-B1EF-5382F357D137}" type="pres">
      <dgm:prSet presAssocID="{2A938D60-E12E-4811-B985-9EF687E81B32}" presName="accentRepeatNode" presStyleLbl="solidFgAcc1" presStyleIdx="3" presStyleCnt="4"/>
      <dgm:spPr/>
    </dgm:pt>
  </dgm:ptLst>
  <dgm:cxnLst>
    <dgm:cxn modelId="{6F60FF1A-280F-4CFD-9054-5DCA6FA6C219}" type="presOf" srcId="{2A938D60-E12E-4811-B985-9EF687E81B32}" destId="{2A380EA6-8254-412D-8322-9658090A1293}" srcOrd="0" destOrd="0" presId="urn:microsoft.com/office/officeart/2008/layout/VerticalCurvedList"/>
    <dgm:cxn modelId="{95E0AD04-9B87-429A-98FA-78D9DAA2932D}" type="presOf" srcId="{BE838E14-50DD-450E-A2E3-B540D41DDB38}" destId="{4AB88907-D40F-4862-BEB7-BD63B068C571}" srcOrd="0" destOrd="0" presId="urn:microsoft.com/office/officeart/2008/layout/VerticalCurvedList"/>
    <dgm:cxn modelId="{AFF7A8FD-BA24-4DCD-AD68-91F3B24843D2}" srcId="{BE838E14-50DD-450E-A2E3-B540D41DDB38}" destId="{4079D65F-82DE-451F-AC2C-CDB97011FB4B}" srcOrd="2" destOrd="0" parTransId="{33F0738F-C405-4ADE-9590-FF7BA72364EB}" sibTransId="{83B2DA85-63D9-4FBB-8CE5-BED89A958A5B}"/>
    <dgm:cxn modelId="{568D5A9B-FC76-4CB8-8EC7-5BC02A86105C}" type="presOf" srcId="{C4E79FA7-664C-40E1-A6FC-552AF4EC8001}" destId="{A8D3EDDA-4043-4A71-B55D-7903057E0821}" srcOrd="0" destOrd="0" presId="urn:microsoft.com/office/officeart/2008/layout/VerticalCurvedList"/>
    <dgm:cxn modelId="{3AD1909C-3336-4104-8F80-444FAF5972BA}" type="presOf" srcId="{F3BEB97C-2BC6-4DB2-9B71-8B50860D21D1}" destId="{48D13184-B42D-48C4-8203-7DDE56661949}" srcOrd="0" destOrd="0" presId="urn:microsoft.com/office/officeart/2008/layout/VerticalCurvedList"/>
    <dgm:cxn modelId="{B617548E-C9C7-405B-B4FE-8A5258FB03D9}" type="presOf" srcId="{4079D65F-82DE-451F-AC2C-CDB97011FB4B}" destId="{D60BD6C7-C1B9-42EE-8337-79CA1C4CCABE}" srcOrd="0" destOrd="0" presId="urn:microsoft.com/office/officeart/2008/layout/VerticalCurvedList"/>
    <dgm:cxn modelId="{5F68DE56-53A8-4356-A36C-B153BC8928DA}" srcId="{BE838E14-50DD-450E-A2E3-B540D41DDB38}" destId="{2A938D60-E12E-4811-B985-9EF687E81B32}" srcOrd="3" destOrd="0" parTransId="{1ED6C496-6C76-4223-9780-8E8D632D6B0B}" sibTransId="{6D3BB20E-8725-4231-BAB2-BA7E2578E1FC}"/>
    <dgm:cxn modelId="{3ABB5D95-2D5D-4E53-96B0-35321A31F86E}" srcId="{BE838E14-50DD-450E-A2E3-B540D41DDB38}" destId="{DB828D97-110A-439E-BBB7-B91CC03318B6}" srcOrd="0" destOrd="0" parTransId="{0D4E55C5-C08F-4FB6-8A32-1BBDEFB48C07}" sibTransId="{F3BEB97C-2BC6-4DB2-9B71-8B50860D21D1}"/>
    <dgm:cxn modelId="{EF8BDEF1-A867-49F3-848B-686CDC96E9F6}" srcId="{BE838E14-50DD-450E-A2E3-B540D41DDB38}" destId="{C4E79FA7-664C-40E1-A6FC-552AF4EC8001}" srcOrd="1" destOrd="0" parTransId="{BAD9BA07-4373-4CCA-A5F9-41B7E9165FFB}" sibTransId="{66B4DB5E-80A3-452B-B4E9-74119062B260}"/>
    <dgm:cxn modelId="{D2CB0FCA-8FCD-4F7D-A54C-D4F79FF0762B}" type="presOf" srcId="{DB828D97-110A-439E-BBB7-B91CC03318B6}" destId="{D8B8D520-B787-4671-9261-BF7344EC126B}" srcOrd="0" destOrd="0" presId="urn:microsoft.com/office/officeart/2008/layout/VerticalCurvedList"/>
    <dgm:cxn modelId="{62077767-9B0F-4BAB-A246-68EDA18EE0A2}" type="presParOf" srcId="{4AB88907-D40F-4862-BEB7-BD63B068C571}" destId="{805988F8-59D7-4C96-91FC-CAD412C27EE9}" srcOrd="0" destOrd="0" presId="urn:microsoft.com/office/officeart/2008/layout/VerticalCurvedList"/>
    <dgm:cxn modelId="{A21C60FB-7DDA-441F-897F-7B9DB954875A}" type="presParOf" srcId="{805988F8-59D7-4C96-91FC-CAD412C27EE9}" destId="{8EA3EF3B-BC6D-4080-BA7C-C07B5CC323C4}" srcOrd="0" destOrd="0" presId="urn:microsoft.com/office/officeart/2008/layout/VerticalCurvedList"/>
    <dgm:cxn modelId="{25F3028D-0297-4F28-B055-ECA0851C4FE0}" type="presParOf" srcId="{8EA3EF3B-BC6D-4080-BA7C-C07B5CC323C4}" destId="{8BB7FF4C-9270-4331-87E6-5E684AABBA05}" srcOrd="0" destOrd="0" presId="urn:microsoft.com/office/officeart/2008/layout/VerticalCurvedList"/>
    <dgm:cxn modelId="{1402F5D2-5E2E-424E-8BD7-273CF15325E7}" type="presParOf" srcId="{8EA3EF3B-BC6D-4080-BA7C-C07B5CC323C4}" destId="{48D13184-B42D-48C4-8203-7DDE56661949}" srcOrd="1" destOrd="0" presId="urn:microsoft.com/office/officeart/2008/layout/VerticalCurvedList"/>
    <dgm:cxn modelId="{69CFBFE6-0888-4ED6-B1C5-B6DE5797353E}" type="presParOf" srcId="{8EA3EF3B-BC6D-4080-BA7C-C07B5CC323C4}" destId="{52E73098-D177-47C1-AF3C-6C583D29C555}" srcOrd="2" destOrd="0" presId="urn:microsoft.com/office/officeart/2008/layout/VerticalCurvedList"/>
    <dgm:cxn modelId="{88F287E9-041B-4D72-9CC4-1EC432F628A7}" type="presParOf" srcId="{8EA3EF3B-BC6D-4080-BA7C-C07B5CC323C4}" destId="{9D8BCEFA-FB3E-4BC8-8F29-02BCE4EC4915}" srcOrd="3" destOrd="0" presId="urn:microsoft.com/office/officeart/2008/layout/VerticalCurvedList"/>
    <dgm:cxn modelId="{EB8B2EC9-1796-47D2-91CD-14F403B7351D}" type="presParOf" srcId="{805988F8-59D7-4C96-91FC-CAD412C27EE9}" destId="{D8B8D520-B787-4671-9261-BF7344EC126B}" srcOrd="1" destOrd="0" presId="urn:microsoft.com/office/officeart/2008/layout/VerticalCurvedList"/>
    <dgm:cxn modelId="{AE20CBC0-ED0E-4730-A069-0DDB725332AD}" type="presParOf" srcId="{805988F8-59D7-4C96-91FC-CAD412C27EE9}" destId="{549F2609-F4BE-4FFA-9E96-68E7AD8FBF11}" srcOrd="2" destOrd="0" presId="urn:microsoft.com/office/officeart/2008/layout/VerticalCurvedList"/>
    <dgm:cxn modelId="{1890C047-3AD0-49D2-869B-82C44D963E47}" type="presParOf" srcId="{549F2609-F4BE-4FFA-9E96-68E7AD8FBF11}" destId="{D8B06821-7183-4321-A7C5-FD9A709D6D7B}" srcOrd="0" destOrd="0" presId="urn:microsoft.com/office/officeart/2008/layout/VerticalCurvedList"/>
    <dgm:cxn modelId="{43FA702A-F1AA-4B65-B598-97C76D83A5A2}" type="presParOf" srcId="{805988F8-59D7-4C96-91FC-CAD412C27EE9}" destId="{A8D3EDDA-4043-4A71-B55D-7903057E0821}" srcOrd="3" destOrd="0" presId="urn:microsoft.com/office/officeart/2008/layout/VerticalCurvedList"/>
    <dgm:cxn modelId="{DD8CC5E0-1EDE-490A-9B85-2951C359720B}" type="presParOf" srcId="{805988F8-59D7-4C96-91FC-CAD412C27EE9}" destId="{C44D5790-D2D8-425E-8355-14FC7BF97667}" srcOrd="4" destOrd="0" presId="urn:microsoft.com/office/officeart/2008/layout/VerticalCurvedList"/>
    <dgm:cxn modelId="{11B37124-1F1F-450E-AFF0-EEF18D422E75}" type="presParOf" srcId="{C44D5790-D2D8-425E-8355-14FC7BF97667}" destId="{08520105-2BB9-4AA1-B14F-430E8375CA39}" srcOrd="0" destOrd="0" presId="urn:microsoft.com/office/officeart/2008/layout/VerticalCurvedList"/>
    <dgm:cxn modelId="{E504A75B-B6BA-43E3-956D-E4F85DEF1250}" type="presParOf" srcId="{805988F8-59D7-4C96-91FC-CAD412C27EE9}" destId="{D60BD6C7-C1B9-42EE-8337-79CA1C4CCABE}" srcOrd="5" destOrd="0" presId="urn:microsoft.com/office/officeart/2008/layout/VerticalCurvedList"/>
    <dgm:cxn modelId="{5AC4D691-B51E-48C0-AEE2-8403FE3BCA15}" type="presParOf" srcId="{805988F8-59D7-4C96-91FC-CAD412C27EE9}" destId="{F3DE7363-6C23-4503-90A5-C69340F1A698}" srcOrd="6" destOrd="0" presId="urn:microsoft.com/office/officeart/2008/layout/VerticalCurvedList"/>
    <dgm:cxn modelId="{76BA2BB7-AEF8-4600-ABA6-2695D8945691}" type="presParOf" srcId="{F3DE7363-6C23-4503-90A5-C69340F1A698}" destId="{83DD4969-5B04-4C77-85A8-086F8B8FE20B}" srcOrd="0" destOrd="0" presId="urn:microsoft.com/office/officeart/2008/layout/VerticalCurvedList"/>
    <dgm:cxn modelId="{BCCCB422-AAB4-4420-A701-BC079771D440}" type="presParOf" srcId="{805988F8-59D7-4C96-91FC-CAD412C27EE9}" destId="{2A380EA6-8254-412D-8322-9658090A1293}" srcOrd="7" destOrd="0" presId="urn:microsoft.com/office/officeart/2008/layout/VerticalCurvedList"/>
    <dgm:cxn modelId="{CE3D83D7-6ECB-4FCB-A575-67B290BE5173}" type="presParOf" srcId="{805988F8-59D7-4C96-91FC-CAD412C27EE9}" destId="{CE94ED79-9C97-44E4-A5C5-DDAEBA1605AB}" srcOrd="8" destOrd="0" presId="urn:microsoft.com/office/officeart/2008/layout/VerticalCurvedList"/>
    <dgm:cxn modelId="{16E7A10D-5C72-4D57-9F7C-A0B1A3D28409}" type="presParOf" srcId="{CE94ED79-9C97-44E4-A5C5-DDAEBA1605AB}" destId="{0F350731-E949-4CFD-B1EF-5382F357D137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C9FA2C-CD64-45BD-8ED0-BA21E64EE208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4C80B9C-5C92-47FD-80DF-3DE9BDFC1FE3}">
      <dgm:prSet phldrT="[Texto]" custT="1"/>
      <dgm:spPr/>
      <dgm:t>
        <a:bodyPr/>
        <a:lstStyle/>
        <a:p>
          <a:r>
            <a:rPr lang="pt-BR" sz="1000" b="1" dirty="0"/>
            <a:t>1- Objetos já adquiridos pela SEPLAG</a:t>
          </a:r>
        </a:p>
      </dgm:t>
    </dgm:pt>
    <dgm:pt modelId="{AC0E9465-9A41-4628-8BB7-DD1F3C7A5DBA}" type="parTrans" cxnId="{E9CC2817-5595-4ACA-9411-C4A8E1D8A89B}">
      <dgm:prSet/>
      <dgm:spPr/>
      <dgm:t>
        <a:bodyPr/>
        <a:lstStyle/>
        <a:p>
          <a:endParaRPr lang="pt-BR"/>
        </a:p>
      </dgm:t>
    </dgm:pt>
    <dgm:pt modelId="{AACD2B8C-C068-4A6F-A2CC-C93536FEE155}" type="sibTrans" cxnId="{E9CC2817-5595-4ACA-9411-C4A8E1D8A89B}">
      <dgm:prSet/>
      <dgm:spPr/>
      <dgm:t>
        <a:bodyPr/>
        <a:lstStyle/>
        <a:p>
          <a:endParaRPr lang="pt-BR"/>
        </a:p>
      </dgm:t>
    </dgm:pt>
    <dgm:pt modelId="{F8987328-6540-4EB2-A9B5-D7DDE2811811}">
      <dgm:prSet phldrT="[Texto]" custT="1"/>
      <dgm:spPr/>
      <dgm:t>
        <a:bodyPr/>
        <a:lstStyle/>
        <a:p>
          <a:r>
            <a:rPr lang="pt-BR" sz="1000" b="1" dirty="0"/>
            <a:t>2 - Conflito dentro de sistemas </a:t>
          </a:r>
        </a:p>
      </dgm:t>
    </dgm:pt>
    <dgm:pt modelId="{101F6F57-3AB5-454E-8CA9-903634677773}" type="parTrans" cxnId="{CA14953D-3CA9-46F6-8556-1DE4E3AB375C}">
      <dgm:prSet/>
      <dgm:spPr/>
      <dgm:t>
        <a:bodyPr/>
        <a:lstStyle/>
        <a:p>
          <a:endParaRPr lang="pt-BR"/>
        </a:p>
      </dgm:t>
    </dgm:pt>
    <dgm:pt modelId="{11AABFB5-C426-45FA-A991-16E7F8F294F7}" type="sibTrans" cxnId="{CA14953D-3CA9-46F6-8556-1DE4E3AB375C}">
      <dgm:prSet/>
      <dgm:spPr/>
      <dgm:t>
        <a:bodyPr/>
        <a:lstStyle/>
        <a:p>
          <a:endParaRPr lang="pt-BR"/>
        </a:p>
      </dgm:t>
    </dgm:pt>
    <dgm:pt modelId="{0B796D18-0B51-4BEC-9CA3-3A326753459C}">
      <dgm:prSet phldrT="[Texto]" custT="1"/>
      <dgm:spPr/>
      <dgm:t>
        <a:bodyPr/>
        <a:lstStyle/>
        <a:p>
          <a:r>
            <a:rPr lang="pt-BR" sz="1000" b="1" dirty="0"/>
            <a:t>3 - Conflitos Entre Sistemas </a:t>
          </a:r>
        </a:p>
      </dgm:t>
    </dgm:pt>
    <dgm:pt modelId="{96AA37DC-0DA6-40FC-A1A7-BEDE7EE5DEA9}" type="parTrans" cxnId="{2DBF464C-0693-4229-A6F5-DD61A089A6C3}">
      <dgm:prSet/>
      <dgm:spPr/>
      <dgm:t>
        <a:bodyPr/>
        <a:lstStyle/>
        <a:p>
          <a:endParaRPr lang="pt-BR"/>
        </a:p>
      </dgm:t>
    </dgm:pt>
    <dgm:pt modelId="{A44EAF21-B421-4FEB-8E44-53E8AC030E58}" type="sibTrans" cxnId="{2DBF464C-0693-4229-A6F5-DD61A089A6C3}">
      <dgm:prSet/>
      <dgm:spPr/>
      <dgm:t>
        <a:bodyPr/>
        <a:lstStyle/>
        <a:p>
          <a:endParaRPr lang="pt-BR"/>
        </a:p>
      </dgm:t>
    </dgm:pt>
    <dgm:pt modelId="{E1A965C9-E867-4DE1-A1E5-EC4DF197FC59}">
      <dgm:prSet phldrT="[Texto]"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endParaRPr lang="pt-BR" sz="1600" b="1" dirty="0">
            <a:solidFill>
              <a:schemeClr val="accent6"/>
            </a:solidFill>
          </a:endParaRPr>
        </a:p>
      </dgm:t>
    </dgm:pt>
    <dgm:pt modelId="{6D989268-44E7-4913-A1E1-E7F72D1AE166}" type="sibTrans" cxnId="{C1E481B3-DE16-498F-8B40-144C8ECF3DDF}">
      <dgm:prSet/>
      <dgm:spPr/>
      <dgm:t>
        <a:bodyPr/>
        <a:lstStyle/>
        <a:p>
          <a:endParaRPr lang="pt-BR"/>
        </a:p>
      </dgm:t>
    </dgm:pt>
    <dgm:pt modelId="{FD53F551-A345-4951-A3EA-D552A9D08961}" type="parTrans" cxnId="{C1E481B3-DE16-498F-8B40-144C8ECF3DDF}">
      <dgm:prSet/>
      <dgm:spPr/>
      <dgm:t>
        <a:bodyPr/>
        <a:lstStyle/>
        <a:p>
          <a:endParaRPr lang="pt-BR"/>
        </a:p>
      </dgm:t>
    </dgm:pt>
    <dgm:pt modelId="{F50B525D-C541-4433-AFE6-124FDEACD625}" type="pres">
      <dgm:prSet presAssocID="{78C9FA2C-CD64-45BD-8ED0-BA21E64EE208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255F557-B6A9-4642-89A9-63C290D28D6F}" type="pres">
      <dgm:prSet presAssocID="{78C9FA2C-CD64-45BD-8ED0-BA21E64EE208}" presName="ellipse" presStyleLbl="trBgShp" presStyleIdx="0" presStyleCnt="1"/>
      <dgm:spPr/>
    </dgm:pt>
    <dgm:pt modelId="{FE54E84F-4D50-4754-8E43-624C1CDB6610}" type="pres">
      <dgm:prSet presAssocID="{78C9FA2C-CD64-45BD-8ED0-BA21E64EE208}" presName="arrow1" presStyleLbl="fgShp" presStyleIdx="0" presStyleCnt="1"/>
      <dgm:spPr/>
    </dgm:pt>
    <dgm:pt modelId="{CB02A46C-7352-438A-9483-7725910DA2FE}" type="pres">
      <dgm:prSet presAssocID="{78C9FA2C-CD64-45BD-8ED0-BA21E64EE208}" presName="rectangle" presStyleLbl="revTx" presStyleIdx="0" presStyleCnt="1" custScaleX="222949" custLinFactNeighborX="40927" custLinFactNeighborY="3796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242CB7B-A19C-4BD1-B450-553FCE6AAB94}" type="pres">
      <dgm:prSet presAssocID="{F8987328-6540-4EB2-A9B5-D7DDE2811811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EAF0354-25CC-474D-9800-5B21DFA8789C}" type="pres">
      <dgm:prSet presAssocID="{0B796D18-0B51-4BEC-9CA3-3A326753459C}" presName="item2" presStyleLbl="node1" presStyleIdx="1" presStyleCnt="3" custLinFactNeighborX="11103" custLinFactNeighborY="1288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27BA778-54F0-4525-874A-ABB4C543C5D9}" type="pres">
      <dgm:prSet presAssocID="{E1A965C9-E867-4DE1-A1E5-EC4DF197FC59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3A6BC12-3050-4CE6-B182-5FA4735BD5BC}" type="pres">
      <dgm:prSet presAssocID="{78C9FA2C-CD64-45BD-8ED0-BA21E64EE208}" presName="funnel" presStyleLbl="trAlignAcc1" presStyleIdx="0" presStyleCnt="1" custScaleX="152894" custScaleY="106545"/>
      <dgm:spPr/>
    </dgm:pt>
  </dgm:ptLst>
  <dgm:cxnLst>
    <dgm:cxn modelId="{E649943D-A67C-4E79-AD6F-01E286DD2E79}" type="presOf" srcId="{0B796D18-0B51-4BEC-9CA3-3A326753459C}" destId="{E242CB7B-A19C-4BD1-B450-553FCE6AAB94}" srcOrd="0" destOrd="0" presId="urn:microsoft.com/office/officeart/2005/8/layout/funnel1"/>
    <dgm:cxn modelId="{2DBF464C-0693-4229-A6F5-DD61A089A6C3}" srcId="{78C9FA2C-CD64-45BD-8ED0-BA21E64EE208}" destId="{0B796D18-0B51-4BEC-9CA3-3A326753459C}" srcOrd="2" destOrd="0" parTransId="{96AA37DC-0DA6-40FC-A1A7-BEDE7EE5DEA9}" sibTransId="{A44EAF21-B421-4FEB-8E44-53E8AC030E58}"/>
    <dgm:cxn modelId="{D878BE6A-9E91-46F8-9121-33D95FCE49AE}" type="presOf" srcId="{78C9FA2C-CD64-45BD-8ED0-BA21E64EE208}" destId="{F50B525D-C541-4433-AFE6-124FDEACD625}" srcOrd="0" destOrd="0" presId="urn:microsoft.com/office/officeart/2005/8/layout/funnel1"/>
    <dgm:cxn modelId="{E9CC2817-5595-4ACA-9411-C4A8E1D8A89B}" srcId="{78C9FA2C-CD64-45BD-8ED0-BA21E64EE208}" destId="{64C80B9C-5C92-47FD-80DF-3DE9BDFC1FE3}" srcOrd="0" destOrd="0" parTransId="{AC0E9465-9A41-4628-8BB7-DD1F3C7A5DBA}" sibTransId="{AACD2B8C-C068-4A6F-A2CC-C93536FEE155}"/>
    <dgm:cxn modelId="{C1E481B3-DE16-498F-8B40-144C8ECF3DDF}" srcId="{78C9FA2C-CD64-45BD-8ED0-BA21E64EE208}" destId="{E1A965C9-E867-4DE1-A1E5-EC4DF197FC59}" srcOrd="3" destOrd="0" parTransId="{FD53F551-A345-4951-A3EA-D552A9D08961}" sibTransId="{6D989268-44E7-4913-A1E1-E7F72D1AE166}"/>
    <dgm:cxn modelId="{F93F1F3B-8558-4072-B8E0-8DD292EF13B9}" type="presOf" srcId="{F8987328-6540-4EB2-A9B5-D7DDE2811811}" destId="{0EAF0354-25CC-474D-9800-5B21DFA8789C}" srcOrd="0" destOrd="0" presId="urn:microsoft.com/office/officeart/2005/8/layout/funnel1"/>
    <dgm:cxn modelId="{FA3DBEA1-BB0D-4C43-9980-E85CA64511EE}" type="presOf" srcId="{64C80B9C-5C92-47FD-80DF-3DE9BDFC1FE3}" destId="{F27BA778-54F0-4525-874A-ABB4C543C5D9}" srcOrd="0" destOrd="0" presId="urn:microsoft.com/office/officeart/2005/8/layout/funnel1"/>
    <dgm:cxn modelId="{84BB25E7-13AF-4070-BA40-9F5476C2B42C}" type="presOf" srcId="{E1A965C9-E867-4DE1-A1E5-EC4DF197FC59}" destId="{CB02A46C-7352-438A-9483-7725910DA2FE}" srcOrd="0" destOrd="0" presId="urn:microsoft.com/office/officeart/2005/8/layout/funnel1"/>
    <dgm:cxn modelId="{CA14953D-3CA9-46F6-8556-1DE4E3AB375C}" srcId="{78C9FA2C-CD64-45BD-8ED0-BA21E64EE208}" destId="{F8987328-6540-4EB2-A9B5-D7DDE2811811}" srcOrd="1" destOrd="0" parTransId="{101F6F57-3AB5-454E-8CA9-903634677773}" sibTransId="{11AABFB5-C426-45FA-A991-16E7F8F294F7}"/>
    <dgm:cxn modelId="{251CBFC6-3008-4109-BE06-4F14E8A59349}" type="presParOf" srcId="{F50B525D-C541-4433-AFE6-124FDEACD625}" destId="{D255F557-B6A9-4642-89A9-63C290D28D6F}" srcOrd="0" destOrd="0" presId="urn:microsoft.com/office/officeart/2005/8/layout/funnel1"/>
    <dgm:cxn modelId="{CD316166-1999-4A06-81A5-6F64BF291A17}" type="presParOf" srcId="{F50B525D-C541-4433-AFE6-124FDEACD625}" destId="{FE54E84F-4D50-4754-8E43-624C1CDB6610}" srcOrd="1" destOrd="0" presId="urn:microsoft.com/office/officeart/2005/8/layout/funnel1"/>
    <dgm:cxn modelId="{452F1C63-E0CA-4264-AD32-17BAFD8D2357}" type="presParOf" srcId="{F50B525D-C541-4433-AFE6-124FDEACD625}" destId="{CB02A46C-7352-438A-9483-7725910DA2FE}" srcOrd="2" destOrd="0" presId="urn:microsoft.com/office/officeart/2005/8/layout/funnel1"/>
    <dgm:cxn modelId="{858C574E-50A4-41F1-BC63-5F58377CC46A}" type="presParOf" srcId="{F50B525D-C541-4433-AFE6-124FDEACD625}" destId="{E242CB7B-A19C-4BD1-B450-553FCE6AAB94}" srcOrd="3" destOrd="0" presId="urn:microsoft.com/office/officeart/2005/8/layout/funnel1"/>
    <dgm:cxn modelId="{FA78A77E-A145-4CD5-9997-43E9F7484DAC}" type="presParOf" srcId="{F50B525D-C541-4433-AFE6-124FDEACD625}" destId="{0EAF0354-25CC-474D-9800-5B21DFA8789C}" srcOrd="4" destOrd="0" presId="urn:microsoft.com/office/officeart/2005/8/layout/funnel1"/>
    <dgm:cxn modelId="{25FB3CEE-FA2B-4EEC-AE09-456E35CCF028}" type="presParOf" srcId="{F50B525D-C541-4433-AFE6-124FDEACD625}" destId="{F27BA778-54F0-4525-874A-ABB4C543C5D9}" srcOrd="5" destOrd="0" presId="urn:microsoft.com/office/officeart/2005/8/layout/funnel1"/>
    <dgm:cxn modelId="{6EBF707E-A16B-4284-A35E-A5DBC317161B}" type="presParOf" srcId="{F50B525D-C541-4433-AFE6-124FDEACD625}" destId="{E3A6BC12-3050-4CE6-B182-5FA4735BD5BC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8C9FA2C-CD64-45BD-8ED0-BA21E64EE208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8987328-6540-4EB2-A9B5-D7DDE2811811}">
      <dgm:prSet phldrT="[Texto]"/>
      <dgm:spPr/>
      <dgm:t>
        <a:bodyPr/>
        <a:lstStyle/>
        <a:p>
          <a:r>
            <a:rPr lang="pt-BR" dirty="0"/>
            <a:t>1 - Conflito dentro de sistemas </a:t>
          </a:r>
        </a:p>
      </dgm:t>
    </dgm:pt>
    <dgm:pt modelId="{101F6F57-3AB5-454E-8CA9-903634677773}" type="parTrans" cxnId="{CA14953D-3CA9-46F6-8556-1DE4E3AB375C}">
      <dgm:prSet/>
      <dgm:spPr/>
      <dgm:t>
        <a:bodyPr/>
        <a:lstStyle/>
        <a:p>
          <a:endParaRPr lang="pt-BR"/>
        </a:p>
      </dgm:t>
    </dgm:pt>
    <dgm:pt modelId="{11AABFB5-C426-45FA-A991-16E7F8F294F7}" type="sibTrans" cxnId="{CA14953D-3CA9-46F6-8556-1DE4E3AB375C}">
      <dgm:prSet/>
      <dgm:spPr/>
      <dgm:t>
        <a:bodyPr/>
        <a:lstStyle/>
        <a:p>
          <a:endParaRPr lang="pt-BR"/>
        </a:p>
      </dgm:t>
    </dgm:pt>
    <dgm:pt modelId="{0B796D18-0B51-4BEC-9CA3-3A326753459C}">
      <dgm:prSet phldrT="[Texto]"/>
      <dgm:spPr/>
      <dgm:t>
        <a:bodyPr/>
        <a:lstStyle/>
        <a:p>
          <a:r>
            <a:rPr lang="pt-BR" dirty="0"/>
            <a:t>2 - Conflitos Entre Sistemas </a:t>
          </a:r>
        </a:p>
      </dgm:t>
    </dgm:pt>
    <dgm:pt modelId="{96AA37DC-0DA6-40FC-A1A7-BEDE7EE5DEA9}" type="parTrans" cxnId="{2DBF464C-0693-4229-A6F5-DD61A089A6C3}">
      <dgm:prSet/>
      <dgm:spPr/>
      <dgm:t>
        <a:bodyPr/>
        <a:lstStyle/>
        <a:p>
          <a:endParaRPr lang="pt-BR"/>
        </a:p>
      </dgm:t>
    </dgm:pt>
    <dgm:pt modelId="{A44EAF21-B421-4FEB-8E44-53E8AC030E58}" type="sibTrans" cxnId="{2DBF464C-0693-4229-A6F5-DD61A089A6C3}">
      <dgm:prSet/>
      <dgm:spPr/>
      <dgm:t>
        <a:bodyPr/>
        <a:lstStyle/>
        <a:p>
          <a:endParaRPr lang="pt-BR"/>
        </a:p>
      </dgm:t>
    </dgm:pt>
    <dgm:pt modelId="{E1A965C9-E867-4DE1-A1E5-EC4DF197FC59}">
      <dgm:prSet phldrT="[Texto]" custT="1"/>
      <dgm:spPr/>
      <dgm:t>
        <a:bodyPr/>
        <a:lstStyle/>
        <a:p>
          <a:r>
            <a:rPr lang="pt-BR" sz="1800" b="1" dirty="0">
              <a:solidFill>
                <a:schemeClr val="accent6"/>
              </a:solidFill>
            </a:rPr>
            <a:t>Camada 3: 509 objetos </a:t>
          </a:r>
          <a:r>
            <a:rPr lang="pt-BR" sz="1800" b="1" dirty="0">
              <a:solidFill>
                <a:schemeClr val="accent6"/>
              </a:solidFill>
              <a:sym typeface="Wingdings" panose="05000000000000000000" pitchFamily="2" charset="2"/>
            </a:rPr>
            <a:t></a:t>
          </a:r>
          <a:r>
            <a:rPr lang="pt-BR" sz="1800" b="1" dirty="0">
              <a:solidFill>
                <a:schemeClr val="accent6"/>
              </a:solidFill>
            </a:rPr>
            <a:t> </a:t>
          </a:r>
          <a:r>
            <a:rPr lang="pt-BR" sz="1600" b="0" dirty="0">
              <a:solidFill>
                <a:schemeClr val="tx1"/>
              </a:solidFill>
            </a:rPr>
            <a:t>Análise individual</a:t>
          </a:r>
          <a:endParaRPr lang="pt-BR" sz="1800" b="1" dirty="0">
            <a:solidFill>
              <a:schemeClr val="accent6"/>
            </a:solidFill>
          </a:endParaRPr>
        </a:p>
      </dgm:t>
    </dgm:pt>
    <dgm:pt modelId="{FD53F551-A345-4951-A3EA-D552A9D08961}" type="parTrans" cxnId="{C1E481B3-DE16-498F-8B40-144C8ECF3DDF}">
      <dgm:prSet/>
      <dgm:spPr/>
      <dgm:t>
        <a:bodyPr/>
        <a:lstStyle/>
        <a:p>
          <a:endParaRPr lang="pt-BR"/>
        </a:p>
      </dgm:t>
    </dgm:pt>
    <dgm:pt modelId="{6D989268-44E7-4913-A1E1-E7F72D1AE166}" type="sibTrans" cxnId="{C1E481B3-DE16-498F-8B40-144C8ECF3DDF}">
      <dgm:prSet/>
      <dgm:spPr/>
      <dgm:t>
        <a:bodyPr/>
        <a:lstStyle/>
        <a:p>
          <a:endParaRPr lang="pt-BR"/>
        </a:p>
      </dgm:t>
    </dgm:pt>
    <dgm:pt modelId="{F50B525D-C541-4433-AFE6-124FDEACD625}" type="pres">
      <dgm:prSet presAssocID="{78C9FA2C-CD64-45BD-8ED0-BA21E64EE208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255F557-B6A9-4642-89A9-63C290D28D6F}" type="pres">
      <dgm:prSet presAssocID="{78C9FA2C-CD64-45BD-8ED0-BA21E64EE208}" presName="ellipse" presStyleLbl="trBgShp" presStyleIdx="0" presStyleCnt="1"/>
      <dgm:spPr/>
    </dgm:pt>
    <dgm:pt modelId="{FE54E84F-4D50-4754-8E43-624C1CDB6610}" type="pres">
      <dgm:prSet presAssocID="{78C9FA2C-CD64-45BD-8ED0-BA21E64EE208}" presName="arrow1" presStyleLbl="fgShp" presStyleIdx="0" presStyleCnt="1"/>
      <dgm:spPr/>
    </dgm:pt>
    <dgm:pt modelId="{CB02A46C-7352-438A-9483-7725910DA2FE}" type="pres">
      <dgm:prSet presAssocID="{78C9FA2C-CD64-45BD-8ED0-BA21E64EE208}" presName="rectangle" presStyleLbl="revTx" presStyleIdx="0" presStyleCnt="1" custScaleX="222949" custLinFactNeighborX="32231" custLinFactNeighborY="-537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E3261B7-1DB4-427F-A132-4EE24BFAA9F7}" type="pres">
      <dgm:prSet presAssocID="{0B796D18-0B51-4BEC-9CA3-3A326753459C}" presName="item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8B71618-D904-4000-BF72-434289A00CB5}" type="pres">
      <dgm:prSet presAssocID="{E1A965C9-E867-4DE1-A1E5-EC4DF197FC59}" presName="item2" presStyleLbl="node1" presStyleIdx="1" presStyleCnt="2" custLinFactNeighborX="11103" custLinFactNeighborY="1052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3A6BC12-3050-4CE6-B182-5FA4735BD5BC}" type="pres">
      <dgm:prSet presAssocID="{78C9FA2C-CD64-45BD-8ED0-BA21E64EE208}" presName="funnel" presStyleLbl="trAlignAcc1" presStyleIdx="0" presStyleCnt="1" custScaleX="152894" custScaleY="106545"/>
      <dgm:spPr/>
    </dgm:pt>
  </dgm:ptLst>
  <dgm:cxnLst>
    <dgm:cxn modelId="{2DBF464C-0693-4229-A6F5-DD61A089A6C3}" srcId="{78C9FA2C-CD64-45BD-8ED0-BA21E64EE208}" destId="{0B796D18-0B51-4BEC-9CA3-3A326753459C}" srcOrd="1" destOrd="0" parTransId="{96AA37DC-0DA6-40FC-A1A7-BEDE7EE5DEA9}" sibTransId="{A44EAF21-B421-4FEB-8E44-53E8AC030E58}"/>
    <dgm:cxn modelId="{D878BE6A-9E91-46F8-9121-33D95FCE49AE}" type="presOf" srcId="{78C9FA2C-CD64-45BD-8ED0-BA21E64EE208}" destId="{F50B525D-C541-4433-AFE6-124FDEACD625}" srcOrd="0" destOrd="0" presId="urn:microsoft.com/office/officeart/2005/8/layout/funnel1"/>
    <dgm:cxn modelId="{C1E481B3-DE16-498F-8B40-144C8ECF3DDF}" srcId="{78C9FA2C-CD64-45BD-8ED0-BA21E64EE208}" destId="{E1A965C9-E867-4DE1-A1E5-EC4DF197FC59}" srcOrd="2" destOrd="0" parTransId="{FD53F551-A345-4951-A3EA-D552A9D08961}" sibTransId="{6D989268-44E7-4913-A1E1-E7F72D1AE166}"/>
    <dgm:cxn modelId="{5688B4CF-9900-4B3C-B2B1-B8F1FD1015DC}" type="presOf" srcId="{F8987328-6540-4EB2-A9B5-D7DDE2811811}" destId="{28B71618-D904-4000-BF72-434289A00CB5}" srcOrd="0" destOrd="0" presId="urn:microsoft.com/office/officeart/2005/8/layout/funnel1"/>
    <dgm:cxn modelId="{C2AF896A-9BC6-4AB7-92CC-AA460F9006E4}" type="presOf" srcId="{0B796D18-0B51-4BEC-9CA3-3A326753459C}" destId="{5E3261B7-1DB4-427F-A132-4EE24BFAA9F7}" srcOrd="0" destOrd="0" presId="urn:microsoft.com/office/officeart/2005/8/layout/funnel1"/>
    <dgm:cxn modelId="{84BB25E7-13AF-4070-BA40-9F5476C2B42C}" type="presOf" srcId="{E1A965C9-E867-4DE1-A1E5-EC4DF197FC59}" destId="{CB02A46C-7352-438A-9483-7725910DA2FE}" srcOrd="0" destOrd="0" presId="urn:microsoft.com/office/officeart/2005/8/layout/funnel1"/>
    <dgm:cxn modelId="{CA14953D-3CA9-46F6-8556-1DE4E3AB375C}" srcId="{78C9FA2C-CD64-45BD-8ED0-BA21E64EE208}" destId="{F8987328-6540-4EB2-A9B5-D7DDE2811811}" srcOrd="0" destOrd="0" parTransId="{101F6F57-3AB5-454E-8CA9-903634677773}" sibTransId="{11AABFB5-C426-45FA-A991-16E7F8F294F7}"/>
    <dgm:cxn modelId="{251CBFC6-3008-4109-BE06-4F14E8A59349}" type="presParOf" srcId="{F50B525D-C541-4433-AFE6-124FDEACD625}" destId="{D255F557-B6A9-4642-89A9-63C290D28D6F}" srcOrd="0" destOrd="0" presId="urn:microsoft.com/office/officeart/2005/8/layout/funnel1"/>
    <dgm:cxn modelId="{CD316166-1999-4A06-81A5-6F64BF291A17}" type="presParOf" srcId="{F50B525D-C541-4433-AFE6-124FDEACD625}" destId="{FE54E84F-4D50-4754-8E43-624C1CDB6610}" srcOrd="1" destOrd="0" presId="urn:microsoft.com/office/officeart/2005/8/layout/funnel1"/>
    <dgm:cxn modelId="{452F1C63-E0CA-4264-AD32-17BAFD8D2357}" type="presParOf" srcId="{F50B525D-C541-4433-AFE6-124FDEACD625}" destId="{CB02A46C-7352-438A-9483-7725910DA2FE}" srcOrd="2" destOrd="0" presId="urn:microsoft.com/office/officeart/2005/8/layout/funnel1"/>
    <dgm:cxn modelId="{73C7C061-9362-41F2-8FAF-792A4E47D5CF}" type="presParOf" srcId="{F50B525D-C541-4433-AFE6-124FDEACD625}" destId="{5E3261B7-1DB4-427F-A132-4EE24BFAA9F7}" srcOrd="3" destOrd="0" presId="urn:microsoft.com/office/officeart/2005/8/layout/funnel1"/>
    <dgm:cxn modelId="{19DF1378-D1D0-43CC-A388-FA77E35B5D51}" type="presParOf" srcId="{F50B525D-C541-4433-AFE6-124FDEACD625}" destId="{28B71618-D904-4000-BF72-434289A00CB5}" srcOrd="4" destOrd="0" presId="urn:microsoft.com/office/officeart/2005/8/layout/funnel1"/>
    <dgm:cxn modelId="{6EBF707E-A16B-4284-A35E-A5DBC317161B}" type="presParOf" srcId="{F50B525D-C541-4433-AFE6-124FDEACD625}" destId="{E3A6BC12-3050-4CE6-B182-5FA4735BD5BC}" srcOrd="5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E838E14-50DD-450E-A2E3-B540D41DDB38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t-BR"/>
        </a:p>
      </dgm:t>
    </dgm:pt>
    <dgm:pt modelId="{C4E79FA7-664C-40E1-A6FC-552AF4EC8001}">
      <dgm:prSet phldrT="[Texto]" custT="1"/>
      <dgm:spPr>
        <a:noFill/>
        <a:ln w="25400" cap="flat" cmpd="sng" algn="ctr">
          <a:noFill/>
          <a:prstDash val="solid"/>
          <a:miter lim="800000"/>
        </a:ln>
        <a:effectLst/>
      </dgm:spPr>
      <dgm:t>
        <a:bodyPr spcFirstLastPara="0" vert="horz" wrap="square" lIns="272090" tIns="45720" rIns="45720" bIns="45720" numCol="1" spcCol="1270" anchor="ctr" anchorCtr="0"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 dirty="0">
              <a:solidFill>
                <a:schemeClr val="bg1">
                  <a:lumMod val="75000"/>
                </a:schemeClr>
              </a:solidFill>
              <a:latin typeface="Calibri" panose="020F0502020204030204"/>
              <a:ea typeface="+mn-ea"/>
              <a:cs typeface="+mn-cs"/>
            </a:rPr>
            <a:t>Estratégia</a:t>
          </a:r>
          <a:r>
            <a:rPr lang="pt-BR" sz="1800" b="0" kern="1200" baseline="0" dirty="0">
              <a:solidFill>
                <a:schemeClr val="bg1">
                  <a:lumMod val="75000"/>
                </a:schemeClr>
              </a:solidFill>
              <a:latin typeface="Calibri" panose="020F0502020204030204"/>
              <a:ea typeface="+mn-ea"/>
              <a:cs typeface="+mn-cs"/>
            </a:rPr>
            <a:t> de Análise dos Objetos</a:t>
          </a:r>
          <a:endParaRPr lang="pt-BR" sz="1800" b="0" kern="1200" dirty="0">
            <a:solidFill>
              <a:schemeClr val="bg1">
                <a:lumMod val="75000"/>
              </a:schemeClr>
            </a:solidFill>
            <a:latin typeface="Calibri" panose="020F0502020204030204"/>
            <a:ea typeface="+mn-ea"/>
            <a:cs typeface="+mn-cs"/>
          </a:endParaRPr>
        </a:p>
      </dgm:t>
    </dgm:pt>
    <dgm:pt modelId="{BAD9BA07-4373-4CCA-A5F9-41B7E9165FFB}" type="parTrans" cxnId="{EF8BDEF1-A867-49F3-848B-686CDC96E9F6}">
      <dgm:prSet/>
      <dgm:spPr/>
      <dgm:t>
        <a:bodyPr/>
        <a:lstStyle/>
        <a:p>
          <a:endParaRPr lang="pt-BR"/>
        </a:p>
      </dgm:t>
    </dgm:pt>
    <dgm:pt modelId="{66B4DB5E-80A3-452B-B4E9-74119062B260}" type="sibTrans" cxnId="{EF8BDEF1-A867-49F3-848B-686CDC96E9F6}">
      <dgm:prSet/>
      <dgm:spPr/>
      <dgm:t>
        <a:bodyPr/>
        <a:lstStyle/>
        <a:p>
          <a:endParaRPr lang="pt-BR"/>
        </a:p>
      </dgm:t>
    </dgm:pt>
    <dgm:pt modelId="{2A938D60-E12E-4811-B985-9EF687E81B32}">
      <dgm:prSet phldrT="[Texto]" custT="1"/>
      <dgm:spPr>
        <a:noFill/>
        <a:ln>
          <a:noFill/>
        </a:ln>
      </dgm:spPr>
      <dgm:t>
        <a:bodyPr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 dirty="0">
              <a:solidFill>
                <a:prstClr val="white">
                  <a:lumMod val="75000"/>
                </a:prstClr>
              </a:solidFill>
              <a:latin typeface="Calibri" panose="020F0502020204030204"/>
              <a:ea typeface="+mn-ea"/>
              <a:cs typeface="+mn-cs"/>
            </a:rPr>
            <a:t>Próximos Passos</a:t>
          </a:r>
        </a:p>
      </dgm:t>
    </dgm:pt>
    <dgm:pt modelId="{1ED6C496-6C76-4223-9780-8E8D632D6B0B}" type="parTrans" cxnId="{5F68DE56-53A8-4356-A36C-B153BC8928DA}">
      <dgm:prSet/>
      <dgm:spPr/>
      <dgm:t>
        <a:bodyPr/>
        <a:lstStyle/>
        <a:p>
          <a:endParaRPr lang="pt-BR"/>
        </a:p>
      </dgm:t>
    </dgm:pt>
    <dgm:pt modelId="{6D3BB20E-8725-4231-BAB2-BA7E2578E1FC}" type="sibTrans" cxnId="{5F68DE56-53A8-4356-A36C-B153BC8928DA}">
      <dgm:prSet/>
      <dgm:spPr/>
      <dgm:t>
        <a:bodyPr/>
        <a:lstStyle/>
        <a:p>
          <a:endParaRPr lang="pt-BR"/>
        </a:p>
      </dgm:t>
    </dgm:pt>
    <dgm:pt modelId="{4079D65F-82DE-451F-AC2C-CDB97011FB4B}">
      <dgm:prSet phldrT="[Texto]" custT="1"/>
      <dgm:spPr>
        <a:noFill/>
        <a:ln w="25400" cap="flat" cmpd="sng" algn="ctr">
          <a:noFill/>
          <a:prstDash val="solid"/>
          <a:miter lim="800000"/>
        </a:ln>
        <a:effectLst/>
      </dgm:spPr>
      <dgm:t>
        <a:bodyPr spcFirstLastPara="0" vert="horz" wrap="square" lIns="272090" tIns="45720" rIns="45720" bIns="45720" numCol="1" spcCol="1270" anchor="ctr" anchorCtr="0"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Cenários de Resultado</a:t>
          </a:r>
        </a:p>
      </dgm:t>
    </dgm:pt>
    <dgm:pt modelId="{33F0738F-C405-4ADE-9590-FF7BA72364EB}" type="parTrans" cxnId="{AFF7A8FD-BA24-4DCD-AD68-91F3B24843D2}">
      <dgm:prSet/>
      <dgm:spPr/>
      <dgm:t>
        <a:bodyPr/>
        <a:lstStyle/>
        <a:p>
          <a:endParaRPr lang="pt-BR"/>
        </a:p>
      </dgm:t>
    </dgm:pt>
    <dgm:pt modelId="{83B2DA85-63D9-4FBB-8CE5-BED89A958A5B}" type="sibTrans" cxnId="{AFF7A8FD-BA24-4DCD-AD68-91F3B24843D2}">
      <dgm:prSet/>
      <dgm:spPr/>
      <dgm:t>
        <a:bodyPr/>
        <a:lstStyle/>
        <a:p>
          <a:endParaRPr lang="pt-BR"/>
        </a:p>
      </dgm:t>
    </dgm:pt>
    <dgm:pt modelId="{DB828D97-110A-439E-BBB7-B91CC03318B6}">
      <dgm:prSet phldrT="[Texto]" custT="1"/>
      <dgm:spPr>
        <a:noFill/>
        <a:ln w="25400" cap="flat" cmpd="sng" algn="ctr">
          <a:noFill/>
          <a:prstDash val="solid"/>
        </a:ln>
        <a:effectLst/>
      </dgm:spPr>
      <dgm:t>
        <a:bodyPr spcFirstLastPara="0" vert="horz" wrap="square" lIns="272090" tIns="45720" rIns="45720" bIns="45720" numCol="1" spcCol="1270" anchor="ctr" anchorCtr="0"/>
        <a:lstStyle/>
        <a:p>
          <a:r>
            <a:rPr lang="pt-BR" sz="1800" b="0" dirty="0">
              <a:solidFill>
                <a:schemeClr val="bg1">
                  <a:lumMod val="75000"/>
                </a:schemeClr>
              </a:solidFill>
            </a:rPr>
            <a:t>Panorama Projeto CCC </a:t>
          </a:r>
        </a:p>
      </dgm:t>
    </dgm:pt>
    <dgm:pt modelId="{0D4E55C5-C08F-4FB6-8A32-1BBDEFB48C07}" type="parTrans" cxnId="{3ABB5D95-2D5D-4E53-96B0-35321A31F86E}">
      <dgm:prSet/>
      <dgm:spPr/>
      <dgm:t>
        <a:bodyPr/>
        <a:lstStyle/>
        <a:p>
          <a:endParaRPr lang="pt-BR"/>
        </a:p>
      </dgm:t>
    </dgm:pt>
    <dgm:pt modelId="{F3BEB97C-2BC6-4DB2-9B71-8B50860D21D1}" type="sibTrans" cxnId="{3ABB5D95-2D5D-4E53-96B0-35321A31F86E}">
      <dgm:prSet/>
      <dgm:spPr/>
      <dgm:t>
        <a:bodyPr/>
        <a:lstStyle/>
        <a:p>
          <a:endParaRPr lang="pt-BR"/>
        </a:p>
      </dgm:t>
    </dgm:pt>
    <dgm:pt modelId="{4AB88907-D40F-4862-BEB7-BD63B068C571}" type="pres">
      <dgm:prSet presAssocID="{BE838E14-50DD-450E-A2E3-B540D41DDB3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805988F8-59D7-4C96-91FC-CAD412C27EE9}" type="pres">
      <dgm:prSet presAssocID="{BE838E14-50DD-450E-A2E3-B540D41DDB38}" presName="Name1" presStyleCnt="0"/>
      <dgm:spPr/>
    </dgm:pt>
    <dgm:pt modelId="{8EA3EF3B-BC6D-4080-BA7C-C07B5CC323C4}" type="pres">
      <dgm:prSet presAssocID="{BE838E14-50DD-450E-A2E3-B540D41DDB38}" presName="cycle" presStyleCnt="0"/>
      <dgm:spPr/>
    </dgm:pt>
    <dgm:pt modelId="{8BB7FF4C-9270-4331-87E6-5E684AABBA05}" type="pres">
      <dgm:prSet presAssocID="{BE838E14-50DD-450E-A2E3-B540D41DDB38}" presName="srcNode" presStyleLbl="node1" presStyleIdx="0" presStyleCnt="4"/>
      <dgm:spPr/>
    </dgm:pt>
    <dgm:pt modelId="{48D13184-B42D-48C4-8203-7DDE56661949}" type="pres">
      <dgm:prSet presAssocID="{BE838E14-50DD-450E-A2E3-B540D41DDB38}" presName="conn" presStyleLbl="parChTrans1D2" presStyleIdx="0" presStyleCnt="1"/>
      <dgm:spPr/>
      <dgm:t>
        <a:bodyPr/>
        <a:lstStyle/>
        <a:p>
          <a:endParaRPr lang="pt-BR"/>
        </a:p>
      </dgm:t>
    </dgm:pt>
    <dgm:pt modelId="{52E73098-D177-47C1-AF3C-6C583D29C555}" type="pres">
      <dgm:prSet presAssocID="{BE838E14-50DD-450E-A2E3-B540D41DDB38}" presName="extraNode" presStyleLbl="node1" presStyleIdx="0" presStyleCnt="4"/>
      <dgm:spPr/>
    </dgm:pt>
    <dgm:pt modelId="{9D8BCEFA-FB3E-4BC8-8F29-02BCE4EC4915}" type="pres">
      <dgm:prSet presAssocID="{BE838E14-50DD-450E-A2E3-B540D41DDB38}" presName="dstNode" presStyleLbl="node1" presStyleIdx="0" presStyleCnt="4"/>
      <dgm:spPr/>
    </dgm:pt>
    <dgm:pt modelId="{D8B8D520-B787-4671-9261-BF7344EC126B}" type="pres">
      <dgm:prSet presAssocID="{DB828D97-110A-439E-BBB7-B91CC03318B6}" presName="text_1" presStyleLbl="node1" presStyleIdx="0" presStyleCnt="4" custScaleX="97664" custLinFactNeighborX="1007" custLinFactNeighborY="-714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49F2609-F4BE-4FFA-9E96-68E7AD8FBF11}" type="pres">
      <dgm:prSet presAssocID="{DB828D97-110A-439E-BBB7-B91CC03318B6}" presName="accent_1" presStyleCnt="0"/>
      <dgm:spPr/>
    </dgm:pt>
    <dgm:pt modelId="{D8B06821-7183-4321-A7C5-FD9A709D6D7B}" type="pres">
      <dgm:prSet presAssocID="{DB828D97-110A-439E-BBB7-B91CC03318B6}" presName="accentRepeatNode" presStyleLbl="solidFgAcc1" presStyleIdx="0" presStyleCnt="4"/>
      <dgm:spPr/>
    </dgm:pt>
    <dgm:pt modelId="{A8D3EDDA-4043-4A71-B55D-7903057E0821}" type="pres">
      <dgm:prSet presAssocID="{C4E79FA7-664C-40E1-A6FC-552AF4EC8001}" presName="text_2" presStyleLbl="node1" presStyleIdx="1" presStyleCnt="4" custScaleX="97664" custLinFactNeighborX="104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44D5790-D2D8-425E-8355-14FC7BF97667}" type="pres">
      <dgm:prSet presAssocID="{C4E79FA7-664C-40E1-A6FC-552AF4EC8001}" presName="accent_2" presStyleCnt="0"/>
      <dgm:spPr/>
    </dgm:pt>
    <dgm:pt modelId="{08520105-2BB9-4AA1-B14F-430E8375CA39}" type="pres">
      <dgm:prSet presAssocID="{C4E79FA7-664C-40E1-A6FC-552AF4EC8001}" presName="accentRepeatNode" presStyleLbl="solidFgAcc1" presStyleIdx="1" presStyleCnt="4"/>
      <dgm:spPr/>
    </dgm:pt>
    <dgm:pt modelId="{D60BD6C7-C1B9-42EE-8337-79CA1C4CCABE}" type="pres">
      <dgm:prSet presAssocID="{4079D65F-82DE-451F-AC2C-CDB97011FB4B}" presName="text_3" presStyleLbl="node1" presStyleIdx="2" presStyleCnt="4" custScaleX="97664" custLinFactNeighborX="104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3DE7363-6C23-4503-90A5-C69340F1A698}" type="pres">
      <dgm:prSet presAssocID="{4079D65F-82DE-451F-AC2C-CDB97011FB4B}" presName="accent_3" presStyleCnt="0"/>
      <dgm:spPr/>
    </dgm:pt>
    <dgm:pt modelId="{83DD4969-5B04-4C77-85A8-086F8B8FE20B}" type="pres">
      <dgm:prSet presAssocID="{4079D65F-82DE-451F-AC2C-CDB97011FB4B}" presName="accentRepeatNode" presStyleLbl="solidFgAcc1" presStyleIdx="2" presStyleCnt="4"/>
      <dgm:spPr/>
    </dgm:pt>
    <dgm:pt modelId="{2A380EA6-8254-412D-8322-9658090A1293}" type="pres">
      <dgm:prSet presAssocID="{2A938D60-E12E-4811-B985-9EF687E81B32}" presName="text_4" presStyleLbl="node1" presStyleIdx="3" presStyleCnt="4" custScaleX="97664" custLinFactNeighborX="100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94ED79-9C97-44E4-A5C5-DDAEBA1605AB}" type="pres">
      <dgm:prSet presAssocID="{2A938D60-E12E-4811-B985-9EF687E81B32}" presName="accent_4" presStyleCnt="0"/>
      <dgm:spPr/>
    </dgm:pt>
    <dgm:pt modelId="{0F350731-E949-4CFD-B1EF-5382F357D137}" type="pres">
      <dgm:prSet presAssocID="{2A938D60-E12E-4811-B985-9EF687E81B32}" presName="accentRepeatNode" presStyleLbl="solidFgAcc1" presStyleIdx="3" presStyleCnt="4"/>
      <dgm:spPr/>
    </dgm:pt>
  </dgm:ptLst>
  <dgm:cxnLst>
    <dgm:cxn modelId="{6F60FF1A-280F-4CFD-9054-5DCA6FA6C219}" type="presOf" srcId="{2A938D60-E12E-4811-B985-9EF687E81B32}" destId="{2A380EA6-8254-412D-8322-9658090A1293}" srcOrd="0" destOrd="0" presId="urn:microsoft.com/office/officeart/2008/layout/VerticalCurvedList"/>
    <dgm:cxn modelId="{95E0AD04-9B87-429A-98FA-78D9DAA2932D}" type="presOf" srcId="{BE838E14-50DD-450E-A2E3-B540D41DDB38}" destId="{4AB88907-D40F-4862-BEB7-BD63B068C571}" srcOrd="0" destOrd="0" presId="urn:microsoft.com/office/officeart/2008/layout/VerticalCurvedList"/>
    <dgm:cxn modelId="{AFF7A8FD-BA24-4DCD-AD68-91F3B24843D2}" srcId="{BE838E14-50DD-450E-A2E3-B540D41DDB38}" destId="{4079D65F-82DE-451F-AC2C-CDB97011FB4B}" srcOrd="2" destOrd="0" parTransId="{33F0738F-C405-4ADE-9590-FF7BA72364EB}" sibTransId="{83B2DA85-63D9-4FBB-8CE5-BED89A958A5B}"/>
    <dgm:cxn modelId="{568D5A9B-FC76-4CB8-8EC7-5BC02A86105C}" type="presOf" srcId="{C4E79FA7-664C-40E1-A6FC-552AF4EC8001}" destId="{A8D3EDDA-4043-4A71-B55D-7903057E0821}" srcOrd="0" destOrd="0" presId="urn:microsoft.com/office/officeart/2008/layout/VerticalCurvedList"/>
    <dgm:cxn modelId="{3AD1909C-3336-4104-8F80-444FAF5972BA}" type="presOf" srcId="{F3BEB97C-2BC6-4DB2-9B71-8B50860D21D1}" destId="{48D13184-B42D-48C4-8203-7DDE56661949}" srcOrd="0" destOrd="0" presId="urn:microsoft.com/office/officeart/2008/layout/VerticalCurvedList"/>
    <dgm:cxn modelId="{B617548E-C9C7-405B-B4FE-8A5258FB03D9}" type="presOf" srcId="{4079D65F-82DE-451F-AC2C-CDB97011FB4B}" destId="{D60BD6C7-C1B9-42EE-8337-79CA1C4CCABE}" srcOrd="0" destOrd="0" presId="urn:microsoft.com/office/officeart/2008/layout/VerticalCurvedList"/>
    <dgm:cxn modelId="{5F68DE56-53A8-4356-A36C-B153BC8928DA}" srcId="{BE838E14-50DD-450E-A2E3-B540D41DDB38}" destId="{2A938D60-E12E-4811-B985-9EF687E81B32}" srcOrd="3" destOrd="0" parTransId="{1ED6C496-6C76-4223-9780-8E8D632D6B0B}" sibTransId="{6D3BB20E-8725-4231-BAB2-BA7E2578E1FC}"/>
    <dgm:cxn modelId="{3ABB5D95-2D5D-4E53-96B0-35321A31F86E}" srcId="{BE838E14-50DD-450E-A2E3-B540D41DDB38}" destId="{DB828D97-110A-439E-BBB7-B91CC03318B6}" srcOrd="0" destOrd="0" parTransId="{0D4E55C5-C08F-4FB6-8A32-1BBDEFB48C07}" sibTransId="{F3BEB97C-2BC6-4DB2-9B71-8B50860D21D1}"/>
    <dgm:cxn modelId="{EF8BDEF1-A867-49F3-848B-686CDC96E9F6}" srcId="{BE838E14-50DD-450E-A2E3-B540D41DDB38}" destId="{C4E79FA7-664C-40E1-A6FC-552AF4EC8001}" srcOrd="1" destOrd="0" parTransId="{BAD9BA07-4373-4CCA-A5F9-41B7E9165FFB}" sibTransId="{66B4DB5E-80A3-452B-B4E9-74119062B260}"/>
    <dgm:cxn modelId="{D2CB0FCA-8FCD-4F7D-A54C-D4F79FF0762B}" type="presOf" srcId="{DB828D97-110A-439E-BBB7-B91CC03318B6}" destId="{D8B8D520-B787-4671-9261-BF7344EC126B}" srcOrd="0" destOrd="0" presId="urn:microsoft.com/office/officeart/2008/layout/VerticalCurvedList"/>
    <dgm:cxn modelId="{62077767-9B0F-4BAB-A246-68EDA18EE0A2}" type="presParOf" srcId="{4AB88907-D40F-4862-BEB7-BD63B068C571}" destId="{805988F8-59D7-4C96-91FC-CAD412C27EE9}" srcOrd="0" destOrd="0" presId="urn:microsoft.com/office/officeart/2008/layout/VerticalCurvedList"/>
    <dgm:cxn modelId="{A21C60FB-7DDA-441F-897F-7B9DB954875A}" type="presParOf" srcId="{805988F8-59D7-4C96-91FC-CAD412C27EE9}" destId="{8EA3EF3B-BC6D-4080-BA7C-C07B5CC323C4}" srcOrd="0" destOrd="0" presId="urn:microsoft.com/office/officeart/2008/layout/VerticalCurvedList"/>
    <dgm:cxn modelId="{25F3028D-0297-4F28-B055-ECA0851C4FE0}" type="presParOf" srcId="{8EA3EF3B-BC6D-4080-BA7C-C07B5CC323C4}" destId="{8BB7FF4C-9270-4331-87E6-5E684AABBA05}" srcOrd="0" destOrd="0" presId="urn:microsoft.com/office/officeart/2008/layout/VerticalCurvedList"/>
    <dgm:cxn modelId="{1402F5D2-5E2E-424E-8BD7-273CF15325E7}" type="presParOf" srcId="{8EA3EF3B-BC6D-4080-BA7C-C07B5CC323C4}" destId="{48D13184-B42D-48C4-8203-7DDE56661949}" srcOrd="1" destOrd="0" presId="urn:microsoft.com/office/officeart/2008/layout/VerticalCurvedList"/>
    <dgm:cxn modelId="{69CFBFE6-0888-4ED6-B1C5-B6DE5797353E}" type="presParOf" srcId="{8EA3EF3B-BC6D-4080-BA7C-C07B5CC323C4}" destId="{52E73098-D177-47C1-AF3C-6C583D29C555}" srcOrd="2" destOrd="0" presId="urn:microsoft.com/office/officeart/2008/layout/VerticalCurvedList"/>
    <dgm:cxn modelId="{88F287E9-041B-4D72-9CC4-1EC432F628A7}" type="presParOf" srcId="{8EA3EF3B-BC6D-4080-BA7C-C07B5CC323C4}" destId="{9D8BCEFA-FB3E-4BC8-8F29-02BCE4EC4915}" srcOrd="3" destOrd="0" presId="urn:microsoft.com/office/officeart/2008/layout/VerticalCurvedList"/>
    <dgm:cxn modelId="{EB8B2EC9-1796-47D2-91CD-14F403B7351D}" type="presParOf" srcId="{805988F8-59D7-4C96-91FC-CAD412C27EE9}" destId="{D8B8D520-B787-4671-9261-BF7344EC126B}" srcOrd="1" destOrd="0" presId="urn:microsoft.com/office/officeart/2008/layout/VerticalCurvedList"/>
    <dgm:cxn modelId="{AE20CBC0-ED0E-4730-A069-0DDB725332AD}" type="presParOf" srcId="{805988F8-59D7-4C96-91FC-CAD412C27EE9}" destId="{549F2609-F4BE-4FFA-9E96-68E7AD8FBF11}" srcOrd="2" destOrd="0" presId="urn:microsoft.com/office/officeart/2008/layout/VerticalCurvedList"/>
    <dgm:cxn modelId="{1890C047-3AD0-49D2-869B-82C44D963E47}" type="presParOf" srcId="{549F2609-F4BE-4FFA-9E96-68E7AD8FBF11}" destId="{D8B06821-7183-4321-A7C5-FD9A709D6D7B}" srcOrd="0" destOrd="0" presId="urn:microsoft.com/office/officeart/2008/layout/VerticalCurvedList"/>
    <dgm:cxn modelId="{43FA702A-F1AA-4B65-B598-97C76D83A5A2}" type="presParOf" srcId="{805988F8-59D7-4C96-91FC-CAD412C27EE9}" destId="{A8D3EDDA-4043-4A71-B55D-7903057E0821}" srcOrd="3" destOrd="0" presId="urn:microsoft.com/office/officeart/2008/layout/VerticalCurvedList"/>
    <dgm:cxn modelId="{DD8CC5E0-1EDE-490A-9B85-2951C359720B}" type="presParOf" srcId="{805988F8-59D7-4C96-91FC-CAD412C27EE9}" destId="{C44D5790-D2D8-425E-8355-14FC7BF97667}" srcOrd="4" destOrd="0" presId="urn:microsoft.com/office/officeart/2008/layout/VerticalCurvedList"/>
    <dgm:cxn modelId="{11B37124-1F1F-450E-AFF0-EEF18D422E75}" type="presParOf" srcId="{C44D5790-D2D8-425E-8355-14FC7BF97667}" destId="{08520105-2BB9-4AA1-B14F-430E8375CA39}" srcOrd="0" destOrd="0" presId="urn:microsoft.com/office/officeart/2008/layout/VerticalCurvedList"/>
    <dgm:cxn modelId="{E504A75B-B6BA-43E3-956D-E4F85DEF1250}" type="presParOf" srcId="{805988F8-59D7-4C96-91FC-CAD412C27EE9}" destId="{D60BD6C7-C1B9-42EE-8337-79CA1C4CCABE}" srcOrd="5" destOrd="0" presId="urn:microsoft.com/office/officeart/2008/layout/VerticalCurvedList"/>
    <dgm:cxn modelId="{5AC4D691-B51E-48C0-AEE2-8403FE3BCA15}" type="presParOf" srcId="{805988F8-59D7-4C96-91FC-CAD412C27EE9}" destId="{F3DE7363-6C23-4503-90A5-C69340F1A698}" srcOrd="6" destOrd="0" presId="urn:microsoft.com/office/officeart/2008/layout/VerticalCurvedList"/>
    <dgm:cxn modelId="{76BA2BB7-AEF8-4600-ABA6-2695D8945691}" type="presParOf" srcId="{F3DE7363-6C23-4503-90A5-C69340F1A698}" destId="{83DD4969-5B04-4C77-85A8-086F8B8FE20B}" srcOrd="0" destOrd="0" presId="urn:microsoft.com/office/officeart/2008/layout/VerticalCurvedList"/>
    <dgm:cxn modelId="{BCCCB422-AAB4-4420-A701-BC079771D440}" type="presParOf" srcId="{805988F8-59D7-4C96-91FC-CAD412C27EE9}" destId="{2A380EA6-8254-412D-8322-9658090A1293}" srcOrd="7" destOrd="0" presId="urn:microsoft.com/office/officeart/2008/layout/VerticalCurvedList"/>
    <dgm:cxn modelId="{CE3D83D7-6ECB-4FCB-A575-67B290BE5173}" type="presParOf" srcId="{805988F8-59D7-4C96-91FC-CAD412C27EE9}" destId="{CE94ED79-9C97-44E4-A5C5-DDAEBA1605AB}" srcOrd="8" destOrd="0" presId="urn:microsoft.com/office/officeart/2008/layout/VerticalCurvedList"/>
    <dgm:cxn modelId="{16E7A10D-5C72-4D57-9F7C-A0B1A3D28409}" type="presParOf" srcId="{CE94ED79-9C97-44E4-A5C5-DDAEBA1605AB}" destId="{0F350731-E949-4CFD-B1EF-5382F357D137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E838E14-50DD-450E-A2E3-B540D41DDB38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t-BR"/>
        </a:p>
      </dgm:t>
    </dgm:pt>
    <dgm:pt modelId="{C4E79FA7-664C-40E1-A6FC-552AF4EC8001}">
      <dgm:prSet phldrT="[Texto]" custT="1"/>
      <dgm:spPr>
        <a:noFill/>
        <a:ln w="25400" cap="flat" cmpd="sng" algn="ctr">
          <a:noFill/>
          <a:prstDash val="solid"/>
          <a:miter lim="800000"/>
        </a:ln>
        <a:effectLst/>
      </dgm:spPr>
      <dgm:t>
        <a:bodyPr spcFirstLastPara="0" vert="horz" wrap="square" lIns="272090" tIns="45720" rIns="45720" bIns="45720" numCol="1" spcCol="1270" anchor="ctr" anchorCtr="0"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 dirty="0">
              <a:solidFill>
                <a:schemeClr val="bg1">
                  <a:lumMod val="75000"/>
                </a:schemeClr>
              </a:solidFill>
              <a:latin typeface="Calibri" panose="020F0502020204030204"/>
              <a:ea typeface="+mn-ea"/>
              <a:cs typeface="+mn-cs"/>
            </a:rPr>
            <a:t>Estratégia</a:t>
          </a:r>
          <a:r>
            <a:rPr lang="pt-BR" sz="1800" b="0" kern="1200" baseline="0" dirty="0">
              <a:solidFill>
                <a:schemeClr val="bg1">
                  <a:lumMod val="75000"/>
                </a:schemeClr>
              </a:solidFill>
              <a:latin typeface="Calibri" panose="020F0502020204030204"/>
              <a:ea typeface="+mn-ea"/>
              <a:cs typeface="+mn-cs"/>
            </a:rPr>
            <a:t> de Análise dos Objetos</a:t>
          </a:r>
          <a:endParaRPr lang="pt-BR" sz="1800" b="0" kern="1200" dirty="0">
            <a:solidFill>
              <a:schemeClr val="bg1">
                <a:lumMod val="75000"/>
              </a:schemeClr>
            </a:solidFill>
            <a:latin typeface="Calibri" panose="020F0502020204030204"/>
            <a:ea typeface="+mn-ea"/>
            <a:cs typeface="+mn-cs"/>
          </a:endParaRPr>
        </a:p>
      </dgm:t>
    </dgm:pt>
    <dgm:pt modelId="{BAD9BA07-4373-4CCA-A5F9-41B7E9165FFB}" type="parTrans" cxnId="{EF8BDEF1-A867-49F3-848B-686CDC96E9F6}">
      <dgm:prSet/>
      <dgm:spPr/>
      <dgm:t>
        <a:bodyPr/>
        <a:lstStyle/>
        <a:p>
          <a:endParaRPr lang="pt-BR"/>
        </a:p>
      </dgm:t>
    </dgm:pt>
    <dgm:pt modelId="{66B4DB5E-80A3-452B-B4E9-74119062B260}" type="sibTrans" cxnId="{EF8BDEF1-A867-49F3-848B-686CDC96E9F6}">
      <dgm:prSet/>
      <dgm:spPr/>
      <dgm:t>
        <a:bodyPr/>
        <a:lstStyle/>
        <a:p>
          <a:endParaRPr lang="pt-BR"/>
        </a:p>
      </dgm:t>
    </dgm:pt>
    <dgm:pt modelId="{2A938D60-E12E-4811-B985-9EF687E81B32}">
      <dgm:prSet phldrT="[Texto]" custT="1"/>
      <dgm:spPr>
        <a:noFill/>
        <a:ln>
          <a:noFill/>
        </a:ln>
      </dgm:spPr>
      <dgm:t>
        <a:bodyPr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Próximos Passos</a:t>
          </a:r>
        </a:p>
      </dgm:t>
    </dgm:pt>
    <dgm:pt modelId="{1ED6C496-6C76-4223-9780-8E8D632D6B0B}" type="parTrans" cxnId="{5F68DE56-53A8-4356-A36C-B153BC8928DA}">
      <dgm:prSet/>
      <dgm:spPr/>
      <dgm:t>
        <a:bodyPr/>
        <a:lstStyle/>
        <a:p>
          <a:endParaRPr lang="pt-BR"/>
        </a:p>
      </dgm:t>
    </dgm:pt>
    <dgm:pt modelId="{6D3BB20E-8725-4231-BAB2-BA7E2578E1FC}" type="sibTrans" cxnId="{5F68DE56-53A8-4356-A36C-B153BC8928DA}">
      <dgm:prSet/>
      <dgm:spPr/>
      <dgm:t>
        <a:bodyPr/>
        <a:lstStyle/>
        <a:p>
          <a:endParaRPr lang="pt-BR"/>
        </a:p>
      </dgm:t>
    </dgm:pt>
    <dgm:pt modelId="{4079D65F-82DE-451F-AC2C-CDB97011FB4B}">
      <dgm:prSet phldrT="[Texto]" custT="1"/>
      <dgm:spPr>
        <a:noFill/>
        <a:ln w="25400" cap="flat" cmpd="sng" algn="ctr">
          <a:noFill/>
          <a:prstDash val="solid"/>
          <a:miter lim="800000"/>
        </a:ln>
        <a:effectLst/>
      </dgm:spPr>
      <dgm:t>
        <a:bodyPr spcFirstLastPara="0" vert="horz" wrap="square" lIns="272090" tIns="45720" rIns="45720" bIns="45720" numCol="1" spcCol="1270" anchor="ctr" anchorCtr="0"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 dirty="0">
              <a:solidFill>
                <a:schemeClr val="bg1">
                  <a:lumMod val="75000"/>
                </a:schemeClr>
              </a:solidFill>
              <a:latin typeface="Calibri" panose="020F0502020204030204"/>
              <a:ea typeface="+mn-ea"/>
              <a:cs typeface="+mn-cs"/>
            </a:rPr>
            <a:t>Cenários de Resultado</a:t>
          </a:r>
        </a:p>
      </dgm:t>
    </dgm:pt>
    <dgm:pt modelId="{33F0738F-C405-4ADE-9590-FF7BA72364EB}" type="parTrans" cxnId="{AFF7A8FD-BA24-4DCD-AD68-91F3B24843D2}">
      <dgm:prSet/>
      <dgm:spPr/>
      <dgm:t>
        <a:bodyPr/>
        <a:lstStyle/>
        <a:p>
          <a:endParaRPr lang="pt-BR"/>
        </a:p>
      </dgm:t>
    </dgm:pt>
    <dgm:pt modelId="{83B2DA85-63D9-4FBB-8CE5-BED89A958A5B}" type="sibTrans" cxnId="{AFF7A8FD-BA24-4DCD-AD68-91F3B24843D2}">
      <dgm:prSet/>
      <dgm:spPr/>
      <dgm:t>
        <a:bodyPr/>
        <a:lstStyle/>
        <a:p>
          <a:endParaRPr lang="pt-BR"/>
        </a:p>
      </dgm:t>
    </dgm:pt>
    <dgm:pt modelId="{DB828D97-110A-439E-BBB7-B91CC03318B6}">
      <dgm:prSet phldrT="[Texto]" custT="1"/>
      <dgm:spPr>
        <a:noFill/>
        <a:ln w="25400" cap="flat" cmpd="sng" algn="ctr">
          <a:noFill/>
          <a:prstDash val="solid"/>
        </a:ln>
        <a:effectLst/>
      </dgm:spPr>
      <dgm:t>
        <a:bodyPr spcFirstLastPara="0" vert="horz" wrap="square" lIns="272090" tIns="45720" rIns="45720" bIns="45720" numCol="1" spcCol="1270" anchor="ctr" anchorCtr="0"/>
        <a:lstStyle/>
        <a:p>
          <a:r>
            <a:rPr lang="pt-BR" sz="1800" b="0" dirty="0">
              <a:solidFill>
                <a:schemeClr val="bg1">
                  <a:lumMod val="75000"/>
                </a:schemeClr>
              </a:solidFill>
            </a:rPr>
            <a:t>Panorama Projeto CCC </a:t>
          </a:r>
        </a:p>
      </dgm:t>
    </dgm:pt>
    <dgm:pt modelId="{0D4E55C5-C08F-4FB6-8A32-1BBDEFB48C07}" type="parTrans" cxnId="{3ABB5D95-2D5D-4E53-96B0-35321A31F86E}">
      <dgm:prSet/>
      <dgm:spPr/>
      <dgm:t>
        <a:bodyPr/>
        <a:lstStyle/>
        <a:p>
          <a:endParaRPr lang="pt-BR"/>
        </a:p>
      </dgm:t>
    </dgm:pt>
    <dgm:pt modelId="{F3BEB97C-2BC6-4DB2-9B71-8B50860D21D1}" type="sibTrans" cxnId="{3ABB5D95-2D5D-4E53-96B0-35321A31F86E}">
      <dgm:prSet/>
      <dgm:spPr/>
      <dgm:t>
        <a:bodyPr/>
        <a:lstStyle/>
        <a:p>
          <a:endParaRPr lang="pt-BR"/>
        </a:p>
      </dgm:t>
    </dgm:pt>
    <dgm:pt modelId="{4AB88907-D40F-4862-BEB7-BD63B068C571}" type="pres">
      <dgm:prSet presAssocID="{BE838E14-50DD-450E-A2E3-B540D41DDB3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805988F8-59D7-4C96-91FC-CAD412C27EE9}" type="pres">
      <dgm:prSet presAssocID="{BE838E14-50DD-450E-A2E3-B540D41DDB38}" presName="Name1" presStyleCnt="0"/>
      <dgm:spPr/>
    </dgm:pt>
    <dgm:pt modelId="{8EA3EF3B-BC6D-4080-BA7C-C07B5CC323C4}" type="pres">
      <dgm:prSet presAssocID="{BE838E14-50DD-450E-A2E3-B540D41DDB38}" presName="cycle" presStyleCnt="0"/>
      <dgm:spPr/>
    </dgm:pt>
    <dgm:pt modelId="{8BB7FF4C-9270-4331-87E6-5E684AABBA05}" type="pres">
      <dgm:prSet presAssocID="{BE838E14-50DD-450E-A2E3-B540D41DDB38}" presName="srcNode" presStyleLbl="node1" presStyleIdx="0" presStyleCnt="4"/>
      <dgm:spPr/>
    </dgm:pt>
    <dgm:pt modelId="{48D13184-B42D-48C4-8203-7DDE56661949}" type="pres">
      <dgm:prSet presAssocID="{BE838E14-50DD-450E-A2E3-B540D41DDB38}" presName="conn" presStyleLbl="parChTrans1D2" presStyleIdx="0" presStyleCnt="1"/>
      <dgm:spPr/>
      <dgm:t>
        <a:bodyPr/>
        <a:lstStyle/>
        <a:p>
          <a:endParaRPr lang="pt-BR"/>
        </a:p>
      </dgm:t>
    </dgm:pt>
    <dgm:pt modelId="{52E73098-D177-47C1-AF3C-6C583D29C555}" type="pres">
      <dgm:prSet presAssocID="{BE838E14-50DD-450E-A2E3-B540D41DDB38}" presName="extraNode" presStyleLbl="node1" presStyleIdx="0" presStyleCnt="4"/>
      <dgm:spPr/>
    </dgm:pt>
    <dgm:pt modelId="{9D8BCEFA-FB3E-4BC8-8F29-02BCE4EC4915}" type="pres">
      <dgm:prSet presAssocID="{BE838E14-50DD-450E-A2E3-B540D41DDB38}" presName="dstNode" presStyleLbl="node1" presStyleIdx="0" presStyleCnt="4"/>
      <dgm:spPr/>
    </dgm:pt>
    <dgm:pt modelId="{D8B8D520-B787-4671-9261-BF7344EC126B}" type="pres">
      <dgm:prSet presAssocID="{DB828D97-110A-439E-BBB7-B91CC03318B6}" presName="text_1" presStyleLbl="node1" presStyleIdx="0" presStyleCnt="4" custScaleX="97664" custLinFactNeighborX="1007" custLinFactNeighborY="-714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49F2609-F4BE-4FFA-9E96-68E7AD8FBF11}" type="pres">
      <dgm:prSet presAssocID="{DB828D97-110A-439E-BBB7-B91CC03318B6}" presName="accent_1" presStyleCnt="0"/>
      <dgm:spPr/>
    </dgm:pt>
    <dgm:pt modelId="{D8B06821-7183-4321-A7C5-FD9A709D6D7B}" type="pres">
      <dgm:prSet presAssocID="{DB828D97-110A-439E-BBB7-B91CC03318B6}" presName="accentRepeatNode" presStyleLbl="solidFgAcc1" presStyleIdx="0" presStyleCnt="4"/>
      <dgm:spPr/>
    </dgm:pt>
    <dgm:pt modelId="{A8D3EDDA-4043-4A71-B55D-7903057E0821}" type="pres">
      <dgm:prSet presAssocID="{C4E79FA7-664C-40E1-A6FC-552AF4EC8001}" presName="text_2" presStyleLbl="node1" presStyleIdx="1" presStyleCnt="4" custScaleX="97664" custLinFactNeighborX="104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44D5790-D2D8-425E-8355-14FC7BF97667}" type="pres">
      <dgm:prSet presAssocID="{C4E79FA7-664C-40E1-A6FC-552AF4EC8001}" presName="accent_2" presStyleCnt="0"/>
      <dgm:spPr/>
    </dgm:pt>
    <dgm:pt modelId="{08520105-2BB9-4AA1-B14F-430E8375CA39}" type="pres">
      <dgm:prSet presAssocID="{C4E79FA7-664C-40E1-A6FC-552AF4EC8001}" presName="accentRepeatNode" presStyleLbl="solidFgAcc1" presStyleIdx="1" presStyleCnt="4"/>
      <dgm:spPr/>
    </dgm:pt>
    <dgm:pt modelId="{D60BD6C7-C1B9-42EE-8337-79CA1C4CCABE}" type="pres">
      <dgm:prSet presAssocID="{4079D65F-82DE-451F-AC2C-CDB97011FB4B}" presName="text_3" presStyleLbl="node1" presStyleIdx="2" presStyleCnt="4" custScaleX="97664" custLinFactNeighborX="104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3DE7363-6C23-4503-90A5-C69340F1A698}" type="pres">
      <dgm:prSet presAssocID="{4079D65F-82DE-451F-AC2C-CDB97011FB4B}" presName="accent_3" presStyleCnt="0"/>
      <dgm:spPr/>
    </dgm:pt>
    <dgm:pt modelId="{83DD4969-5B04-4C77-85A8-086F8B8FE20B}" type="pres">
      <dgm:prSet presAssocID="{4079D65F-82DE-451F-AC2C-CDB97011FB4B}" presName="accentRepeatNode" presStyleLbl="solidFgAcc1" presStyleIdx="2" presStyleCnt="4"/>
      <dgm:spPr/>
    </dgm:pt>
    <dgm:pt modelId="{2A380EA6-8254-412D-8322-9658090A1293}" type="pres">
      <dgm:prSet presAssocID="{2A938D60-E12E-4811-B985-9EF687E81B32}" presName="text_4" presStyleLbl="node1" presStyleIdx="3" presStyleCnt="4" custScaleX="97664" custLinFactNeighborX="100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94ED79-9C97-44E4-A5C5-DDAEBA1605AB}" type="pres">
      <dgm:prSet presAssocID="{2A938D60-E12E-4811-B985-9EF687E81B32}" presName="accent_4" presStyleCnt="0"/>
      <dgm:spPr/>
    </dgm:pt>
    <dgm:pt modelId="{0F350731-E949-4CFD-B1EF-5382F357D137}" type="pres">
      <dgm:prSet presAssocID="{2A938D60-E12E-4811-B985-9EF687E81B32}" presName="accentRepeatNode" presStyleLbl="solidFgAcc1" presStyleIdx="3" presStyleCnt="4"/>
      <dgm:spPr/>
    </dgm:pt>
  </dgm:ptLst>
  <dgm:cxnLst>
    <dgm:cxn modelId="{6F60FF1A-280F-4CFD-9054-5DCA6FA6C219}" type="presOf" srcId="{2A938D60-E12E-4811-B985-9EF687E81B32}" destId="{2A380EA6-8254-412D-8322-9658090A1293}" srcOrd="0" destOrd="0" presId="urn:microsoft.com/office/officeart/2008/layout/VerticalCurvedList"/>
    <dgm:cxn modelId="{95E0AD04-9B87-429A-98FA-78D9DAA2932D}" type="presOf" srcId="{BE838E14-50DD-450E-A2E3-B540D41DDB38}" destId="{4AB88907-D40F-4862-BEB7-BD63B068C571}" srcOrd="0" destOrd="0" presId="urn:microsoft.com/office/officeart/2008/layout/VerticalCurvedList"/>
    <dgm:cxn modelId="{AFF7A8FD-BA24-4DCD-AD68-91F3B24843D2}" srcId="{BE838E14-50DD-450E-A2E3-B540D41DDB38}" destId="{4079D65F-82DE-451F-AC2C-CDB97011FB4B}" srcOrd="2" destOrd="0" parTransId="{33F0738F-C405-4ADE-9590-FF7BA72364EB}" sibTransId="{83B2DA85-63D9-4FBB-8CE5-BED89A958A5B}"/>
    <dgm:cxn modelId="{568D5A9B-FC76-4CB8-8EC7-5BC02A86105C}" type="presOf" srcId="{C4E79FA7-664C-40E1-A6FC-552AF4EC8001}" destId="{A8D3EDDA-4043-4A71-B55D-7903057E0821}" srcOrd="0" destOrd="0" presId="urn:microsoft.com/office/officeart/2008/layout/VerticalCurvedList"/>
    <dgm:cxn modelId="{3AD1909C-3336-4104-8F80-444FAF5972BA}" type="presOf" srcId="{F3BEB97C-2BC6-4DB2-9B71-8B50860D21D1}" destId="{48D13184-B42D-48C4-8203-7DDE56661949}" srcOrd="0" destOrd="0" presId="urn:microsoft.com/office/officeart/2008/layout/VerticalCurvedList"/>
    <dgm:cxn modelId="{B617548E-C9C7-405B-B4FE-8A5258FB03D9}" type="presOf" srcId="{4079D65F-82DE-451F-AC2C-CDB97011FB4B}" destId="{D60BD6C7-C1B9-42EE-8337-79CA1C4CCABE}" srcOrd="0" destOrd="0" presId="urn:microsoft.com/office/officeart/2008/layout/VerticalCurvedList"/>
    <dgm:cxn modelId="{5F68DE56-53A8-4356-A36C-B153BC8928DA}" srcId="{BE838E14-50DD-450E-A2E3-B540D41DDB38}" destId="{2A938D60-E12E-4811-B985-9EF687E81B32}" srcOrd="3" destOrd="0" parTransId="{1ED6C496-6C76-4223-9780-8E8D632D6B0B}" sibTransId="{6D3BB20E-8725-4231-BAB2-BA7E2578E1FC}"/>
    <dgm:cxn modelId="{3ABB5D95-2D5D-4E53-96B0-35321A31F86E}" srcId="{BE838E14-50DD-450E-A2E3-B540D41DDB38}" destId="{DB828D97-110A-439E-BBB7-B91CC03318B6}" srcOrd="0" destOrd="0" parTransId="{0D4E55C5-C08F-4FB6-8A32-1BBDEFB48C07}" sibTransId="{F3BEB97C-2BC6-4DB2-9B71-8B50860D21D1}"/>
    <dgm:cxn modelId="{EF8BDEF1-A867-49F3-848B-686CDC96E9F6}" srcId="{BE838E14-50DD-450E-A2E3-B540D41DDB38}" destId="{C4E79FA7-664C-40E1-A6FC-552AF4EC8001}" srcOrd="1" destOrd="0" parTransId="{BAD9BA07-4373-4CCA-A5F9-41B7E9165FFB}" sibTransId="{66B4DB5E-80A3-452B-B4E9-74119062B260}"/>
    <dgm:cxn modelId="{D2CB0FCA-8FCD-4F7D-A54C-D4F79FF0762B}" type="presOf" srcId="{DB828D97-110A-439E-BBB7-B91CC03318B6}" destId="{D8B8D520-B787-4671-9261-BF7344EC126B}" srcOrd="0" destOrd="0" presId="urn:microsoft.com/office/officeart/2008/layout/VerticalCurvedList"/>
    <dgm:cxn modelId="{62077767-9B0F-4BAB-A246-68EDA18EE0A2}" type="presParOf" srcId="{4AB88907-D40F-4862-BEB7-BD63B068C571}" destId="{805988F8-59D7-4C96-91FC-CAD412C27EE9}" srcOrd="0" destOrd="0" presId="urn:microsoft.com/office/officeart/2008/layout/VerticalCurvedList"/>
    <dgm:cxn modelId="{A21C60FB-7DDA-441F-897F-7B9DB954875A}" type="presParOf" srcId="{805988F8-59D7-4C96-91FC-CAD412C27EE9}" destId="{8EA3EF3B-BC6D-4080-BA7C-C07B5CC323C4}" srcOrd="0" destOrd="0" presId="urn:microsoft.com/office/officeart/2008/layout/VerticalCurvedList"/>
    <dgm:cxn modelId="{25F3028D-0297-4F28-B055-ECA0851C4FE0}" type="presParOf" srcId="{8EA3EF3B-BC6D-4080-BA7C-C07B5CC323C4}" destId="{8BB7FF4C-9270-4331-87E6-5E684AABBA05}" srcOrd="0" destOrd="0" presId="urn:microsoft.com/office/officeart/2008/layout/VerticalCurvedList"/>
    <dgm:cxn modelId="{1402F5D2-5E2E-424E-8BD7-273CF15325E7}" type="presParOf" srcId="{8EA3EF3B-BC6D-4080-BA7C-C07B5CC323C4}" destId="{48D13184-B42D-48C4-8203-7DDE56661949}" srcOrd="1" destOrd="0" presId="urn:microsoft.com/office/officeart/2008/layout/VerticalCurvedList"/>
    <dgm:cxn modelId="{69CFBFE6-0888-4ED6-B1C5-B6DE5797353E}" type="presParOf" srcId="{8EA3EF3B-BC6D-4080-BA7C-C07B5CC323C4}" destId="{52E73098-D177-47C1-AF3C-6C583D29C555}" srcOrd="2" destOrd="0" presId="urn:microsoft.com/office/officeart/2008/layout/VerticalCurvedList"/>
    <dgm:cxn modelId="{88F287E9-041B-4D72-9CC4-1EC432F628A7}" type="presParOf" srcId="{8EA3EF3B-BC6D-4080-BA7C-C07B5CC323C4}" destId="{9D8BCEFA-FB3E-4BC8-8F29-02BCE4EC4915}" srcOrd="3" destOrd="0" presId="urn:microsoft.com/office/officeart/2008/layout/VerticalCurvedList"/>
    <dgm:cxn modelId="{EB8B2EC9-1796-47D2-91CD-14F403B7351D}" type="presParOf" srcId="{805988F8-59D7-4C96-91FC-CAD412C27EE9}" destId="{D8B8D520-B787-4671-9261-BF7344EC126B}" srcOrd="1" destOrd="0" presId="urn:microsoft.com/office/officeart/2008/layout/VerticalCurvedList"/>
    <dgm:cxn modelId="{AE20CBC0-ED0E-4730-A069-0DDB725332AD}" type="presParOf" srcId="{805988F8-59D7-4C96-91FC-CAD412C27EE9}" destId="{549F2609-F4BE-4FFA-9E96-68E7AD8FBF11}" srcOrd="2" destOrd="0" presId="urn:microsoft.com/office/officeart/2008/layout/VerticalCurvedList"/>
    <dgm:cxn modelId="{1890C047-3AD0-49D2-869B-82C44D963E47}" type="presParOf" srcId="{549F2609-F4BE-4FFA-9E96-68E7AD8FBF11}" destId="{D8B06821-7183-4321-A7C5-FD9A709D6D7B}" srcOrd="0" destOrd="0" presId="urn:microsoft.com/office/officeart/2008/layout/VerticalCurvedList"/>
    <dgm:cxn modelId="{43FA702A-F1AA-4B65-B598-97C76D83A5A2}" type="presParOf" srcId="{805988F8-59D7-4C96-91FC-CAD412C27EE9}" destId="{A8D3EDDA-4043-4A71-B55D-7903057E0821}" srcOrd="3" destOrd="0" presId="urn:microsoft.com/office/officeart/2008/layout/VerticalCurvedList"/>
    <dgm:cxn modelId="{DD8CC5E0-1EDE-490A-9B85-2951C359720B}" type="presParOf" srcId="{805988F8-59D7-4C96-91FC-CAD412C27EE9}" destId="{C44D5790-D2D8-425E-8355-14FC7BF97667}" srcOrd="4" destOrd="0" presId="urn:microsoft.com/office/officeart/2008/layout/VerticalCurvedList"/>
    <dgm:cxn modelId="{11B37124-1F1F-450E-AFF0-EEF18D422E75}" type="presParOf" srcId="{C44D5790-D2D8-425E-8355-14FC7BF97667}" destId="{08520105-2BB9-4AA1-B14F-430E8375CA39}" srcOrd="0" destOrd="0" presId="urn:microsoft.com/office/officeart/2008/layout/VerticalCurvedList"/>
    <dgm:cxn modelId="{E504A75B-B6BA-43E3-956D-E4F85DEF1250}" type="presParOf" srcId="{805988F8-59D7-4C96-91FC-CAD412C27EE9}" destId="{D60BD6C7-C1B9-42EE-8337-79CA1C4CCABE}" srcOrd="5" destOrd="0" presId="urn:microsoft.com/office/officeart/2008/layout/VerticalCurvedList"/>
    <dgm:cxn modelId="{5AC4D691-B51E-48C0-AEE2-8403FE3BCA15}" type="presParOf" srcId="{805988F8-59D7-4C96-91FC-CAD412C27EE9}" destId="{F3DE7363-6C23-4503-90A5-C69340F1A698}" srcOrd="6" destOrd="0" presId="urn:microsoft.com/office/officeart/2008/layout/VerticalCurvedList"/>
    <dgm:cxn modelId="{76BA2BB7-AEF8-4600-ABA6-2695D8945691}" type="presParOf" srcId="{F3DE7363-6C23-4503-90A5-C69340F1A698}" destId="{83DD4969-5B04-4C77-85A8-086F8B8FE20B}" srcOrd="0" destOrd="0" presId="urn:microsoft.com/office/officeart/2008/layout/VerticalCurvedList"/>
    <dgm:cxn modelId="{BCCCB422-AAB4-4420-A701-BC079771D440}" type="presParOf" srcId="{805988F8-59D7-4C96-91FC-CAD412C27EE9}" destId="{2A380EA6-8254-412D-8322-9658090A1293}" srcOrd="7" destOrd="0" presId="urn:microsoft.com/office/officeart/2008/layout/VerticalCurvedList"/>
    <dgm:cxn modelId="{CE3D83D7-6ECB-4FCB-A575-67B290BE5173}" type="presParOf" srcId="{805988F8-59D7-4C96-91FC-CAD412C27EE9}" destId="{CE94ED79-9C97-44E4-A5C5-DDAEBA1605AB}" srcOrd="8" destOrd="0" presId="urn:microsoft.com/office/officeart/2008/layout/VerticalCurvedList"/>
    <dgm:cxn modelId="{16E7A10D-5C72-4D57-9F7C-A0B1A3D28409}" type="presParOf" srcId="{CE94ED79-9C97-44E4-A5C5-DDAEBA1605AB}" destId="{0F350731-E949-4CFD-B1EF-5382F357D137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D13184-B42D-48C4-8203-7DDE56661949}">
      <dsp:nvSpPr>
        <dsp:cNvPr id="0" name=""/>
        <dsp:cNvSpPr/>
      </dsp:nvSpPr>
      <dsp:spPr>
        <a:xfrm>
          <a:off x="-3847472" y="-598191"/>
          <a:ext cx="4642846" cy="4642846"/>
        </a:xfrm>
        <a:prstGeom prst="blockArc">
          <a:avLst>
            <a:gd name="adj1" fmla="val 18900000"/>
            <a:gd name="adj2" fmla="val 2700000"/>
            <a:gd name="adj3" fmla="val 465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B8D520-B787-4671-9261-BF7344EC126B}">
      <dsp:nvSpPr>
        <dsp:cNvPr id="0" name=""/>
        <dsp:cNvSpPr/>
      </dsp:nvSpPr>
      <dsp:spPr>
        <a:xfrm>
          <a:off x="625867" y="227086"/>
          <a:ext cx="8356303" cy="530203"/>
        </a:xfrm>
        <a:prstGeom prst="rect">
          <a:avLst/>
        </a:prstGeom>
        <a:noFill/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09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kern="1200" dirty="0">
              <a:solidFill>
                <a:schemeClr val="tx1"/>
              </a:solidFill>
            </a:rPr>
            <a:t>Panorama Projeto CCC </a:t>
          </a:r>
        </a:p>
      </dsp:txBody>
      <dsp:txXfrm>
        <a:off x="625867" y="227086"/>
        <a:ext cx="8356303" cy="530203"/>
      </dsp:txXfrm>
    </dsp:sp>
    <dsp:sp modelId="{D8B06821-7183-4321-A7C5-FD9A709D6D7B}">
      <dsp:nvSpPr>
        <dsp:cNvPr id="0" name=""/>
        <dsp:cNvSpPr/>
      </dsp:nvSpPr>
      <dsp:spPr>
        <a:xfrm>
          <a:off x="108393" y="198688"/>
          <a:ext cx="662754" cy="6627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D3EDDA-4043-4A71-B55D-7903057E0821}">
      <dsp:nvSpPr>
        <dsp:cNvPr id="0" name=""/>
        <dsp:cNvSpPr/>
      </dsp:nvSpPr>
      <dsp:spPr>
        <a:xfrm>
          <a:off x="926287" y="1060407"/>
          <a:ext cx="8059426" cy="530203"/>
        </a:xfrm>
        <a:prstGeom prst="rect">
          <a:avLst/>
        </a:prstGeom>
        <a:noFill/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09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Estratégia</a:t>
          </a:r>
          <a:r>
            <a:rPr lang="pt-BR" sz="1800" b="0" kern="1200" baseline="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 de Análise dos Objetos</a:t>
          </a:r>
          <a:endParaRPr lang="pt-BR" sz="1800" b="0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sp:txBody>
      <dsp:txXfrm>
        <a:off x="926287" y="1060407"/>
        <a:ext cx="8059426" cy="530203"/>
      </dsp:txXfrm>
    </dsp:sp>
    <dsp:sp modelId="{08520105-2BB9-4AA1-B14F-430E8375CA39}">
      <dsp:nvSpPr>
        <dsp:cNvPr id="0" name=""/>
        <dsp:cNvSpPr/>
      </dsp:nvSpPr>
      <dsp:spPr>
        <a:xfrm>
          <a:off x="412371" y="994132"/>
          <a:ext cx="662754" cy="6627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0BD6C7-C1B9-42EE-8337-79CA1C4CCABE}">
      <dsp:nvSpPr>
        <dsp:cNvPr id="0" name=""/>
        <dsp:cNvSpPr/>
      </dsp:nvSpPr>
      <dsp:spPr>
        <a:xfrm>
          <a:off x="926287" y="1855851"/>
          <a:ext cx="8059426" cy="530203"/>
        </a:xfrm>
        <a:prstGeom prst="rect">
          <a:avLst/>
        </a:prstGeom>
        <a:noFill/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09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Cenários de Resultado</a:t>
          </a:r>
        </a:p>
      </dsp:txBody>
      <dsp:txXfrm>
        <a:off x="926287" y="1855851"/>
        <a:ext cx="8059426" cy="530203"/>
      </dsp:txXfrm>
    </dsp:sp>
    <dsp:sp modelId="{83DD4969-5B04-4C77-85A8-086F8B8FE20B}">
      <dsp:nvSpPr>
        <dsp:cNvPr id="0" name=""/>
        <dsp:cNvSpPr/>
      </dsp:nvSpPr>
      <dsp:spPr>
        <a:xfrm>
          <a:off x="412371" y="1789575"/>
          <a:ext cx="662754" cy="6627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380EA6-8254-412D-8322-9658090A1293}">
      <dsp:nvSpPr>
        <dsp:cNvPr id="0" name=""/>
        <dsp:cNvSpPr/>
      </dsp:nvSpPr>
      <dsp:spPr>
        <a:xfrm>
          <a:off x="625867" y="2651295"/>
          <a:ext cx="8356303" cy="53020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084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baseline="0" dirty="0">
              <a:solidFill>
                <a:schemeClr val="tx1"/>
              </a:solidFill>
            </a:rPr>
            <a:t>Próximos Passos</a:t>
          </a:r>
        </a:p>
      </dsp:txBody>
      <dsp:txXfrm>
        <a:off x="625867" y="2651295"/>
        <a:ext cx="8356303" cy="530203"/>
      </dsp:txXfrm>
    </dsp:sp>
    <dsp:sp modelId="{0F350731-E949-4CFD-B1EF-5382F357D137}">
      <dsp:nvSpPr>
        <dsp:cNvPr id="0" name=""/>
        <dsp:cNvSpPr/>
      </dsp:nvSpPr>
      <dsp:spPr>
        <a:xfrm>
          <a:off x="108393" y="2585019"/>
          <a:ext cx="662754" cy="6627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D13184-B42D-48C4-8203-7DDE56661949}">
      <dsp:nvSpPr>
        <dsp:cNvPr id="0" name=""/>
        <dsp:cNvSpPr/>
      </dsp:nvSpPr>
      <dsp:spPr>
        <a:xfrm>
          <a:off x="-3847472" y="-598191"/>
          <a:ext cx="4642846" cy="4642846"/>
        </a:xfrm>
        <a:prstGeom prst="blockArc">
          <a:avLst>
            <a:gd name="adj1" fmla="val 18900000"/>
            <a:gd name="adj2" fmla="val 2700000"/>
            <a:gd name="adj3" fmla="val 465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B8D520-B787-4671-9261-BF7344EC126B}">
      <dsp:nvSpPr>
        <dsp:cNvPr id="0" name=""/>
        <dsp:cNvSpPr/>
      </dsp:nvSpPr>
      <dsp:spPr>
        <a:xfrm>
          <a:off x="625867" y="227086"/>
          <a:ext cx="8356303" cy="530203"/>
        </a:xfrm>
        <a:prstGeom prst="rect">
          <a:avLst/>
        </a:prstGeom>
        <a:noFill/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09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kern="1200" dirty="0">
              <a:solidFill>
                <a:schemeClr val="tx1"/>
              </a:solidFill>
            </a:rPr>
            <a:t>Panorama Projeto CCC </a:t>
          </a:r>
        </a:p>
      </dsp:txBody>
      <dsp:txXfrm>
        <a:off x="625867" y="227086"/>
        <a:ext cx="8356303" cy="530203"/>
      </dsp:txXfrm>
    </dsp:sp>
    <dsp:sp modelId="{D8B06821-7183-4321-A7C5-FD9A709D6D7B}">
      <dsp:nvSpPr>
        <dsp:cNvPr id="0" name=""/>
        <dsp:cNvSpPr/>
      </dsp:nvSpPr>
      <dsp:spPr>
        <a:xfrm>
          <a:off x="108393" y="198688"/>
          <a:ext cx="662754" cy="6627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D3EDDA-4043-4A71-B55D-7903057E0821}">
      <dsp:nvSpPr>
        <dsp:cNvPr id="0" name=""/>
        <dsp:cNvSpPr/>
      </dsp:nvSpPr>
      <dsp:spPr>
        <a:xfrm>
          <a:off x="926287" y="1060407"/>
          <a:ext cx="8059426" cy="530203"/>
        </a:xfrm>
        <a:prstGeom prst="rect">
          <a:avLst/>
        </a:prstGeom>
        <a:noFill/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09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 dirty="0">
              <a:solidFill>
                <a:schemeClr val="bg1">
                  <a:lumMod val="75000"/>
                </a:schemeClr>
              </a:solidFill>
              <a:latin typeface="Calibri" panose="020F0502020204030204"/>
              <a:ea typeface="+mn-ea"/>
              <a:cs typeface="+mn-cs"/>
            </a:rPr>
            <a:t>Estratégia</a:t>
          </a:r>
          <a:r>
            <a:rPr lang="pt-BR" sz="1800" b="0" kern="1200" baseline="0" dirty="0">
              <a:solidFill>
                <a:schemeClr val="bg1">
                  <a:lumMod val="75000"/>
                </a:schemeClr>
              </a:solidFill>
              <a:latin typeface="Calibri" panose="020F0502020204030204"/>
              <a:ea typeface="+mn-ea"/>
              <a:cs typeface="+mn-cs"/>
            </a:rPr>
            <a:t> de Análise dos Objetos</a:t>
          </a:r>
          <a:endParaRPr lang="pt-BR" sz="1800" b="0" kern="1200" dirty="0">
            <a:solidFill>
              <a:schemeClr val="bg1">
                <a:lumMod val="75000"/>
              </a:schemeClr>
            </a:solidFill>
            <a:latin typeface="Calibri" panose="020F0502020204030204"/>
            <a:ea typeface="+mn-ea"/>
            <a:cs typeface="+mn-cs"/>
          </a:endParaRPr>
        </a:p>
      </dsp:txBody>
      <dsp:txXfrm>
        <a:off x="926287" y="1060407"/>
        <a:ext cx="8059426" cy="530203"/>
      </dsp:txXfrm>
    </dsp:sp>
    <dsp:sp modelId="{08520105-2BB9-4AA1-B14F-430E8375CA39}">
      <dsp:nvSpPr>
        <dsp:cNvPr id="0" name=""/>
        <dsp:cNvSpPr/>
      </dsp:nvSpPr>
      <dsp:spPr>
        <a:xfrm>
          <a:off x="412371" y="994132"/>
          <a:ext cx="662754" cy="6627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0BD6C7-C1B9-42EE-8337-79CA1C4CCABE}">
      <dsp:nvSpPr>
        <dsp:cNvPr id="0" name=""/>
        <dsp:cNvSpPr/>
      </dsp:nvSpPr>
      <dsp:spPr>
        <a:xfrm>
          <a:off x="926287" y="1855851"/>
          <a:ext cx="8059426" cy="530203"/>
        </a:xfrm>
        <a:prstGeom prst="rect">
          <a:avLst/>
        </a:prstGeom>
        <a:noFill/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09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 dirty="0">
              <a:solidFill>
                <a:prstClr val="white">
                  <a:lumMod val="75000"/>
                </a:prstClr>
              </a:solidFill>
              <a:latin typeface="Calibri" panose="020F0502020204030204"/>
              <a:ea typeface="+mn-ea"/>
              <a:cs typeface="+mn-cs"/>
            </a:rPr>
            <a:t>Cenários de Resultado</a:t>
          </a:r>
        </a:p>
      </dsp:txBody>
      <dsp:txXfrm>
        <a:off x="926287" y="1855851"/>
        <a:ext cx="8059426" cy="530203"/>
      </dsp:txXfrm>
    </dsp:sp>
    <dsp:sp modelId="{83DD4969-5B04-4C77-85A8-086F8B8FE20B}">
      <dsp:nvSpPr>
        <dsp:cNvPr id="0" name=""/>
        <dsp:cNvSpPr/>
      </dsp:nvSpPr>
      <dsp:spPr>
        <a:xfrm>
          <a:off x="412371" y="1789575"/>
          <a:ext cx="662754" cy="6627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380EA6-8254-412D-8322-9658090A1293}">
      <dsp:nvSpPr>
        <dsp:cNvPr id="0" name=""/>
        <dsp:cNvSpPr/>
      </dsp:nvSpPr>
      <dsp:spPr>
        <a:xfrm>
          <a:off x="625867" y="2651295"/>
          <a:ext cx="8356303" cy="53020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0849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 dirty="0">
              <a:solidFill>
                <a:prstClr val="white">
                  <a:lumMod val="75000"/>
                </a:prstClr>
              </a:solidFill>
              <a:latin typeface="Calibri" panose="020F0502020204030204"/>
              <a:ea typeface="+mn-ea"/>
              <a:cs typeface="+mn-cs"/>
            </a:rPr>
            <a:t>Próximos Passos</a:t>
          </a:r>
        </a:p>
      </dsp:txBody>
      <dsp:txXfrm>
        <a:off x="625867" y="2651295"/>
        <a:ext cx="8356303" cy="530203"/>
      </dsp:txXfrm>
    </dsp:sp>
    <dsp:sp modelId="{0F350731-E949-4CFD-B1EF-5382F357D137}">
      <dsp:nvSpPr>
        <dsp:cNvPr id="0" name=""/>
        <dsp:cNvSpPr/>
      </dsp:nvSpPr>
      <dsp:spPr>
        <a:xfrm>
          <a:off x="108393" y="2585019"/>
          <a:ext cx="662754" cy="6627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D13184-B42D-48C4-8203-7DDE56661949}">
      <dsp:nvSpPr>
        <dsp:cNvPr id="0" name=""/>
        <dsp:cNvSpPr/>
      </dsp:nvSpPr>
      <dsp:spPr>
        <a:xfrm>
          <a:off x="-3847472" y="-598191"/>
          <a:ext cx="4642846" cy="4642846"/>
        </a:xfrm>
        <a:prstGeom prst="blockArc">
          <a:avLst>
            <a:gd name="adj1" fmla="val 18900000"/>
            <a:gd name="adj2" fmla="val 2700000"/>
            <a:gd name="adj3" fmla="val 465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B8D520-B787-4671-9261-BF7344EC126B}">
      <dsp:nvSpPr>
        <dsp:cNvPr id="0" name=""/>
        <dsp:cNvSpPr/>
      </dsp:nvSpPr>
      <dsp:spPr>
        <a:xfrm>
          <a:off x="625867" y="227086"/>
          <a:ext cx="8356303" cy="530203"/>
        </a:xfrm>
        <a:prstGeom prst="rect">
          <a:avLst/>
        </a:prstGeom>
        <a:noFill/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09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kern="1200" dirty="0">
              <a:solidFill>
                <a:schemeClr val="bg1">
                  <a:lumMod val="75000"/>
                </a:schemeClr>
              </a:solidFill>
            </a:rPr>
            <a:t>Panorama Projeto CCC </a:t>
          </a:r>
        </a:p>
      </dsp:txBody>
      <dsp:txXfrm>
        <a:off x="625867" y="227086"/>
        <a:ext cx="8356303" cy="530203"/>
      </dsp:txXfrm>
    </dsp:sp>
    <dsp:sp modelId="{D8B06821-7183-4321-A7C5-FD9A709D6D7B}">
      <dsp:nvSpPr>
        <dsp:cNvPr id="0" name=""/>
        <dsp:cNvSpPr/>
      </dsp:nvSpPr>
      <dsp:spPr>
        <a:xfrm>
          <a:off x="108393" y="198688"/>
          <a:ext cx="662754" cy="6627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D3EDDA-4043-4A71-B55D-7903057E0821}">
      <dsp:nvSpPr>
        <dsp:cNvPr id="0" name=""/>
        <dsp:cNvSpPr/>
      </dsp:nvSpPr>
      <dsp:spPr>
        <a:xfrm>
          <a:off x="926287" y="1060407"/>
          <a:ext cx="8059426" cy="530203"/>
        </a:xfrm>
        <a:prstGeom prst="rect">
          <a:avLst/>
        </a:prstGeom>
        <a:noFill/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09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Estratégia</a:t>
          </a:r>
          <a:r>
            <a:rPr lang="pt-BR" sz="1800" b="0" kern="1200" baseline="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 de Análise dos Objetos</a:t>
          </a:r>
          <a:endParaRPr lang="pt-BR" sz="1800" b="0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sp:txBody>
      <dsp:txXfrm>
        <a:off x="926287" y="1060407"/>
        <a:ext cx="8059426" cy="530203"/>
      </dsp:txXfrm>
    </dsp:sp>
    <dsp:sp modelId="{08520105-2BB9-4AA1-B14F-430E8375CA39}">
      <dsp:nvSpPr>
        <dsp:cNvPr id="0" name=""/>
        <dsp:cNvSpPr/>
      </dsp:nvSpPr>
      <dsp:spPr>
        <a:xfrm>
          <a:off x="412371" y="994132"/>
          <a:ext cx="662754" cy="6627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0BD6C7-C1B9-42EE-8337-79CA1C4CCABE}">
      <dsp:nvSpPr>
        <dsp:cNvPr id="0" name=""/>
        <dsp:cNvSpPr/>
      </dsp:nvSpPr>
      <dsp:spPr>
        <a:xfrm>
          <a:off x="926287" y="1855851"/>
          <a:ext cx="8059426" cy="530203"/>
        </a:xfrm>
        <a:prstGeom prst="rect">
          <a:avLst/>
        </a:prstGeom>
        <a:noFill/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09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 dirty="0">
              <a:solidFill>
                <a:prstClr val="white">
                  <a:lumMod val="75000"/>
                </a:prstClr>
              </a:solidFill>
              <a:latin typeface="Calibri" panose="020F0502020204030204"/>
              <a:ea typeface="+mn-ea"/>
              <a:cs typeface="+mn-cs"/>
            </a:rPr>
            <a:t>Cenários de Resultado</a:t>
          </a:r>
        </a:p>
      </dsp:txBody>
      <dsp:txXfrm>
        <a:off x="926287" y="1855851"/>
        <a:ext cx="8059426" cy="530203"/>
      </dsp:txXfrm>
    </dsp:sp>
    <dsp:sp modelId="{83DD4969-5B04-4C77-85A8-086F8B8FE20B}">
      <dsp:nvSpPr>
        <dsp:cNvPr id="0" name=""/>
        <dsp:cNvSpPr/>
      </dsp:nvSpPr>
      <dsp:spPr>
        <a:xfrm>
          <a:off x="412371" y="1789575"/>
          <a:ext cx="662754" cy="6627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380EA6-8254-412D-8322-9658090A1293}">
      <dsp:nvSpPr>
        <dsp:cNvPr id="0" name=""/>
        <dsp:cNvSpPr/>
      </dsp:nvSpPr>
      <dsp:spPr>
        <a:xfrm>
          <a:off x="625867" y="2651295"/>
          <a:ext cx="8356303" cy="53020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0849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 dirty="0">
              <a:solidFill>
                <a:prstClr val="white">
                  <a:lumMod val="75000"/>
                </a:prstClr>
              </a:solidFill>
              <a:latin typeface="Calibri" panose="020F0502020204030204"/>
              <a:ea typeface="+mn-ea"/>
              <a:cs typeface="+mn-cs"/>
            </a:rPr>
            <a:t>Próximos Passos</a:t>
          </a:r>
        </a:p>
      </dsp:txBody>
      <dsp:txXfrm>
        <a:off x="625867" y="2651295"/>
        <a:ext cx="8356303" cy="530203"/>
      </dsp:txXfrm>
    </dsp:sp>
    <dsp:sp modelId="{0F350731-E949-4CFD-B1EF-5382F357D137}">
      <dsp:nvSpPr>
        <dsp:cNvPr id="0" name=""/>
        <dsp:cNvSpPr/>
      </dsp:nvSpPr>
      <dsp:spPr>
        <a:xfrm>
          <a:off x="108393" y="2585019"/>
          <a:ext cx="662754" cy="6627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55F557-B6A9-4642-89A9-63C290D28D6F}">
      <dsp:nvSpPr>
        <dsp:cNvPr id="0" name=""/>
        <dsp:cNvSpPr/>
      </dsp:nvSpPr>
      <dsp:spPr>
        <a:xfrm>
          <a:off x="3011563" y="191254"/>
          <a:ext cx="2960878" cy="1028274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54E84F-4D50-4754-8E43-624C1CDB6610}">
      <dsp:nvSpPr>
        <dsp:cNvPr id="0" name=""/>
        <dsp:cNvSpPr/>
      </dsp:nvSpPr>
      <dsp:spPr>
        <a:xfrm>
          <a:off x="4209686" y="2709149"/>
          <a:ext cx="573813" cy="367240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02A46C-7352-438A-9483-7725910DA2FE}">
      <dsp:nvSpPr>
        <dsp:cNvPr id="0" name=""/>
        <dsp:cNvSpPr/>
      </dsp:nvSpPr>
      <dsp:spPr>
        <a:xfrm>
          <a:off x="2553499" y="3002941"/>
          <a:ext cx="6140697" cy="6885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endParaRPr lang="pt-BR" sz="1600" b="1" kern="1200" dirty="0">
            <a:solidFill>
              <a:schemeClr val="accent6"/>
            </a:solidFill>
          </a:endParaRPr>
        </a:p>
      </dsp:txBody>
      <dsp:txXfrm>
        <a:off x="2553499" y="3002941"/>
        <a:ext cx="6140697" cy="688576"/>
      </dsp:txXfrm>
    </dsp:sp>
    <dsp:sp modelId="{E242CB7B-A19C-4BD1-B450-553FCE6AAB94}">
      <dsp:nvSpPr>
        <dsp:cNvPr id="0" name=""/>
        <dsp:cNvSpPr/>
      </dsp:nvSpPr>
      <dsp:spPr>
        <a:xfrm>
          <a:off x="4088038" y="1298944"/>
          <a:ext cx="1032864" cy="10328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/>
            <a:t>3 - Conflitos Entre Sistemas </a:t>
          </a:r>
        </a:p>
      </dsp:txBody>
      <dsp:txXfrm>
        <a:off x="4239297" y="1450203"/>
        <a:ext cx="730346" cy="730346"/>
      </dsp:txXfrm>
    </dsp:sp>
    <dsp:sp modelId="{0EAF0354-25CC-474D-9800-5B21DFA8789C}">
      <dsp:nvSpPr>
        <dsp:cNvPr id="0" name=""/>
        <dsp:cNvSpPr/>
      </dsp:nvSpPr>
      <dsp:spPr>
        <a:xfrm>
          <a:off x="3463644" y="657140"/>
          <a:ext cx="1032864" cy="10328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/>
            <a:t>2 - Conflito dentro de sistemas </a:t>
          </a:r>
        </a:p>
      </dsp:txBody>
      <dsp:txXfrm>
        <a:off x="3614903" y="808399"/>
        <a:ext cx="730346" cy="730346"/>
      </dsp:txXfrm>
    </dsp:sp>
    <dsp:sp modelId="{F27BA778-54F0-4525-874A-ABB4C543C5D9}">
      <dsp:nvSpPr>
        <dsp:cNvPr id="0" name=""/>
        <dsp:cNvSpPr/>
      </dsp:nvSpPr>
      <dsp:spPr>
        <a:xfrm>
          <a:off x="4404783" y="274342"/>
          <a:ext cx="1032864" cy="10328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/>
            <a:t>1- Objetos já adquiridos pela SEPLAG</a:t>
          </a:r>
        </a:p>
      </dsp:txBody>
      <dsp:txXfrm>
        <a:off x="4556042" y="425601"/>
        <a:ext cx="730346" cy="730346"/>
      </dsp:txXfrm>
    </dsp:sp>
    <dsp:sp modelId="{E3A6BC12-3050-4CE6-B182-5FA4735BD5BC}">
      <dsp:nvSpPr>
        <dsp:cNvPr id="0" name=""/>
        <dsp:cNvSpPr/>
      </dsp:nvSpPr>
      <dsp:spPr>
        <a:xfrm>
          <a:off x="2040078" y="-19110"/>
          <a:ext cx="4913030" cy="273893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55F557-B6A9-4642-89A9-63C290D28D6F}">
      <dsp:nvSpPr>
        <dsp:cNvPr id="0" name=""/>
        <dsp:cNvSpPr/>
      </dsp:nvSpPr>
      <dsp:spPr>
        <a:xfrm>
          <a:off x="3102930" y="179487"/>
          <a:ext cx="2778710" cy="965009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54E84F-4D50-4754-8E43-624C1CDB6610}">
      <dsp:nvSpPr>
        <dsp:cNvPr id="0" name=""/>
        <dsp:cNvSpPr/>
      </dsp:nvSpPr>
      <dsp:spPr>
        <a:xfrm>
          <a:off x="4227338" y="2542468"/>
          <a:ext cx="538509" cy="344646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02A46C-7352-438A-9483-7725910DA2FE}">
      <dsp:nvSpPr>
        <dsp:cNvPr id="0" name=""/>
        <dsp:cNvSpPr/>
      </dsp:nvSpPr>
      <dsp:spPr>
        <a:xfrm>
          <a:off x="2448270" y="2783451"/>
          <a:ext cx="5762891" cy="646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>
              <a:solidFill>
                <a:schemeClr val="accent6"/>
              </a:solidFill>
            </a:rPr>
            <a:t>Camada 3: 509 objetos </a:t>
          </a:r>
          <a:r>
            <a:rPr lang="pt-BR" sz="1800" b="1" kern="1200" dirty="0">
              <a:solidFill>
                <a:schemeClr val="accent6"/>
              </a:solidFill>
              <a:sym typeface="Wingdings" panose="05000000000000000000" pitchFamily="2" charset="2"/>
            </a:rPr>
            <a:t></a:t>
          </a:r>
          <a:r>
            <a:rPr lang="pt-BR" sz="1800" b="1" kern="1200" dirty="0">
              <a:solidFill>
                <a:schemeClr val="accent6"/>
              </a:solidFill>
            </a:rPr>
            <a:t> </a:t>
          </a:r>
          <a:r>
            <a:rPr lang="pt-BR" sz="1600" b="0" kern="1200" dirty="0">
              <a:solidFill>
                <a:schemeClr val="tx1"/>
              </a:solidFill>
            </a:rPr>
            <a:t>Análise individual</a:t>
          </a:r>
          <a:endParaRPr lang="pt-BR" sz="1800" b="1" kern="1200" dirty="0">
            <a:solidFill>
              <a:schemeClr val="accent6"/>
            </a:solidFill>
          </a:endParaRPr>
        </a:p>
      </dsp:txBody>
      <dsp:txXfrm>
        <a:off x="2448270" y="2783451"/>
        <a:ext cx="5762891" cy="646211"/>
      </dsp:txXfrm>
    </dsp:sp>
    <dsp:sp modelId="{5E3261B7-1DB4-427F-A132-4EE24BFAA9F7}">
      <dsp:nvSpPr>
        <dsp:cNvPr id="0" name=""/>
        <dsp:cNvSpPr/>
      </dsp:nvSpPr>
      <dsp:spPr>
        <a:xfrm>
          <a:off x="4113174" y="1219026"/>
          <a:ext cx="969317" cy="9693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/>
            <a:t>2 - Conflitos Entre Sistemas </a:t>
          </a:r>
        </a:p>
      </dsp:txBody>
      <dsp:txXfrm>
        <a:off x="4255127" y="1360979"/>
        <a:ext cx="685411" cy="685411"/>
      </dsp:txXfrm>
    </dsp:sp>
    <dsp:sp modelId="{28B71618-D904-4000-BF72-434289A00CB5}">
      <dsp:nvSpPr>
        <dsp:cNvPr id="0" name=""/>
        <dsp:cNvSpPr/>
      </dsp:nvSpPr>
      <dsp:spPr>
        <a:xfrm>
          <a:off x="3527197" y="593805"/>
          <a:ext cx="969317" cy="9693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/>
            <a:t>1 - Conflito dentro de sistemas </a:t>
          </a:r>
        </a:p>
      </dsp:txBody>
      <dsp:txXfrm>
        <a:off x="3669150" y="735758"/>
        <a:ext cx="685411" cy="685411"/>
      </dsp:txXfrm>
    </dsp:sp>
    <dsp:sp modelId="{E3A6BC12-3050-4CE6-B182-5FA4735BD5BC}">
      <dsp:nvSpPr>
        <dsp:cNvPr id="0" name=""/>
        <dsp:cNvSpPr/>
      </dsp:nvSpPr>
      <dsp:spPr>
        <a:xfrm>
          <a:off x="2191215" y="-17934"/>
          <a:ext cx="4610755" cy="2570423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D13184-B42D-48C4-8203-7DDE56661949}">
      <dsp:nvSpPr>
        <dsp:cNvPr id="0" name=""/>
        <dsp:cNvSpPr/>
      </dsp:nvSpPr>
      <dsp:spPr>
        <a:xfrm>
          <a:off x="-3847472" y="-598191"/>
          <a:ext cx="4642846" cy="4642846"/>
        </a:xfrm>
        <a:prstGeom prst="blockArc">
          <a:avLst>
            <a:gd name="adj1" fmla="val 18900000"/>
            <a:gd name="adj2" fmla="val 2700000"/>
            <a:gd name="adj3" fmla="val 465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B8D520-B787-4671-9261-BF7344EC126B}">
      <dsp:nvSpPr>
        <dsp:cNvPr id="0" name=""/>
        <dsp:cNvSpPr/>
      </dsp:nvSpPr>
      <dsp:spPr>
        <a:xfrm>
          <a:off x="625867" y="227086"/>
          <a:ext cx="8356303" cy="530203"/>
        </a:xfrm>
        <a:prstGeom prst="rect">
          <a:avLst/>
        </a:prstGeom>
        <a:noFill/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09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kern="1200" dirty="0">
              <a:solidFill>
                <a:schemeClr val="bg1">
                  <a:lumMod val="75000"/>
                </a:schemeClr>
              </a:solidFill>
            </a:rPr>
            <a:t>Panorama Projeto CCC </a:t>
          </a:r>
        </a:p>
      </dsp:txBody>
      <dsp:txXfrm>
        <a:off x="625867" y="227086"/>
        <a:ext cx="8356303" cy="530203"/>
      </dsp:txXfrm>
    </dsp:sp>
    <dsp:sp modelId="{D8B06821-7183-4321-A7C5-FD9A709D6D7B}">
      <dsp:nvSpPr>
        <dsp:cNvPr id="0" name=""/>
        <dsp:cNvSpPr/>
      </dsp:nvSpPr>
      <dsp:spPr>
        <a:xfrm>
          <a:off x="108393" y="198688"/>
          <a:ext cx="662754" cy="6627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D3EDDA-4043-4A71-B55D-7903057E0821}">
      <dsp:nvSpPr>
        <dsp:cNvPr id="0" name=""/>
        <dsp:cNvSpPr/>
      </dsp:nvSpPr>
      <dsp:spPr>
        <a:xfrm>
          <a:off x="926287" y="1060407"/>
          <a:ext cx="8059426" cy="530203"/>
        </a:xfrm>
        <a:prstGeom prst="rect">
          <a:avLst/>
        </a:prstGeom>
        <a:noFill/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09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 dirty="0">
              <a:solidFill>
                <a:schemeClr val="bg1">
                  <a:lumMod val="75000"/>
                </a:schemeClr>
              </a:solidFill>
              <a:latin typeface="Calibri" panose="020F0502020204030204"/>
              <a:ea typeface="+mn-ea"/>
              <a:cs typeface="+mn-cs"/>
            </a:rPr>
            <a:t>Estratégia</a:t>
          </a:r>
          <a:r>
            <a:rPr lang="pt-BR" sz="1800" b="0" kern="1200" baseline="0" dirty="0">
              <a:solidFill>
                <a:schemeClr val="bg1">
                  <a:lumMod val="75000"/>
                </a:schemeClr>
              </a:solidFill>
              <a:latin typeface="Calibri" panose="020F0502020204030204"/>
              <a:ea typeface="+mn-ea"/>
              <a:cs typeface="+mn-cs"/>
            </a:rPr>
            <a:t> de Análise dos Objetos</a:t>
          </a:r>
          <a:endParaRPr lang="pt-BR" sz="1800" b="0" kern="1200" dirty="0">
            <a:solidFill>
              <a:schemeClr val="bg1">
                <a:lumMod val="75000"/>
              </a:schemeClr>
            </a:solidFill>
            <a:latin typeface="Calibri" panose="020F0502020204030204"/>
            <a:ea typeface="+mn-ea"/>
            <a:cs typeface="+mn-cs"/>
          </a:endParaRPr>
        </a:p>
      </dsp:txBody>
      <dsp:txXfrm>
        <a:off x="926287" y="1060407"/>
        <a:ext cx="8059426" cy="530203"/>
      </dsp:txXfrm>
    </dsp:sp>
    <dsp:sp modelId="{08520105-2BB9-4AA1-B14F-430E8375CA39}">
      <dsp:nvSpPr>
        <dsp:cNvPr id="0" name=""/>
        <dsp:cNvSpPr/>
      </dsp:nvSpPr>
      <dsp:spPr>
        <a:xfrm>
          <a:off x="412371" y="994132"/>
          <a:ext cx="662754" cy="6627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0BD6C7-C1B9-42EE-8337-79CA1C4CCABE}">
      <dsp:nvSpPr>
        <dsp:cNvPr id="0" name=""/>
        <dsp:cNvSpPr/>
      </dsp:nvSpPr>
      <dsp:spPr>
        <a:xfrm>
          <a:off x="926287" y="1855851"/>
          <a:ext cx="8059426" cy="530203"/>
        </a:xfrm>
        <a:prstGeom prst="rect">
          <a:avLst/>
        </a:prstGeom>
        <a:noFill/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09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Cenários de Resultado</a:t>
          </a:r>
        </a:p>
      </dsp:txBody>
      <dsp:txXfrm>
        <a:off x="926287" y="1855851"/>
        <a:ext cx="8059426" cy="530203"/>
      </dsp:txXfrm>
    </dsp:sp>
    <dsp:sp modelId="{83DD4969-5B04-4C77-85A8-086F8B8FE20B}">
      <dsp:nvSpPr>
        <dsp:cNvPr id="0" name=""/>
        <dsp:cNvSpPr/>
      </dsp:nvSpPr>
      <dsp:spPr>
        <a:xfrm>
          <a:off x="412371" y="1789575"/>
          <a:ext cx="662754" cy="6627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380EA6-8254-412D-8322-9658090A1293}">
      <dsp:nvSpPr>
        <dsp:cNvPr id="0" name=""/>
        <dsp:cNvSpPr/>
      </dsp:nvSpPr>
      <dsp:spPr>
        <a:xfrm>
          <a:off x="625867" y="2651295"/>
          <a:ext cx="8356303" cy="53020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0849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 dirty="0">
              <a:solidFill>
                <a:prstClr val="white">
                  <a:lumMod val="75000"/>
                </a:prstClr>
              </a:solidFill>
              <a:latin typeface="Calibri" panose="020F0502020204030204"/>
              <a:ea typeface="+mn-ea"/>
              <a:cs typeface="+mn-cs"/>
            </a:rPr>
            <a:t>Próximos Passos</a:t>
          </a:r>
        </a:p>
      </dsp:txBody>
      <dsp:txXfrm>
        <a:off x="625867" y="2651295"/>
        <a:ext cx="8356303" cy="530203"/>
      </dsp:txXfrm>
    </dsp:sp>
    <dsp:sp modelId="{0F350731-E949-4CFD-B1EF-5382F357D137}">
      <dsp:nvSpPr>
        <dsp:cNvPr id="0" name=""/>
        <dsp:cNvSpPr/>
      </dsp:nvSpPr>
      <dsp:spPr>
        <a:xfrm>
          <a:off x="108393" y="2585019"/>
          <a:ext cx="662754" cy="6627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D13184-B42D-48C4-8203-7DDE56661949}">
      <dsp:nvSpPr>
        <dsp:cNvPr id="0" name=""/>
        <dsp:cNvSpPr/>
      </dsp:nvSpPr>
      <dsp:spPr>
        <a:xfrm>
          <a:off x="-3847472" y="-598191"/>
          <a:ext cx="4642846" cy="4642846"/>
        </a:xfrm>
        <a:prstGeom prst="blockArc">
          <a:avLst>
            <a:gd name="adj1" fmla="val 18900000"/>
            <a:gd name="adj2" fmla="val 2700000"/>
            <a:gd name="adj3" fmla="val 465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B8D520-B787-4671-9261-BF7344EC126B}">
      <dsp:nvSpPr>
        <dsp:cNvPr id="0" name=""/>
        <dsp:cNvSpPr/>
      </dsp:nvSpPr>
      <dsp:spPr>
        <a:xfrm>
          <a:off x="625867" y="227086"/>
          <a:ext cx="8356303" cy="530203"/>
        </a:xfrm>
        <a:prstGeom prst="rect">
          <a:avLst/>
        </a:prstGeom>
        <a:noFill/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09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kern="1200" dirty="0">
              <a:solidFill>
                <a:schemeClr val="bg1">
                  <a:lumMod val="75000"/>
                </a:schemeClr>
              </a:solidFill>
            </a:rPr>
            <a:t>Panorama Projeto CCC </a:t>
          </a:r>
        </a:p>
      </dsp:txBody>
      <dsp:txXfrm>
        <a:off x="625867" y="227086"/>
        <a:ext cx="8356303" cy="530203"/>
      </dsp:txXfrm>
    </dsp:sp>
    <dsp:sp modelId="{D8B06821-7183-4321-A7C5-FD9A709D6D7B}">
      <dsp:nvSpPr>
        <dsp:cNvPr id="0" name=""/>
        <dsp:cNvSpPr/>
      </dsp:nvSpPr>
      <dsp:spPr>
        <a:xfrm>
          <a:off x="108393" y="198688"/>
          <a:ext cx="662754" cy="6627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D3EDDA-4043-4A71-B55D-7903057E0821}">
      <dsp:nvSpPr>
        <dsp:cNvPr id="0" name=""/>
        <dsp:cNvSpPr/>
      </dsp:nvSpPr>
      <dsp:spPr>
        <a:xfrm>
          <a:off x="926287" y="1060407"/>
          <a:ext cx="8059426" cy="530203"/>
        </a:xfrm>
        <a:prstGeom prst="rect">
          <a:avLst/>
        </a:prstGeom>
        <a:noFill/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09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 dirty="0">
              <a:solidFill>
                <a:schemeClr val="bg1">
                  <a:lumMod val="75000"/>
                </a:schemeClr>
              </a:solidFill>
              <a:latin typeface="Calibri" panose="020F0502020204030204"/>
              <a:ea typeface="+mn-ea"/>
              <a:cs typeface="+mn-cs"/>
            </a:rPr>
            <a:t>Estratégia</a:t>
          </a:r>
          <a:r>
            <a:rPr lang="pt-BR" sz="1800" b="0" kern="1200" baseline="0" dirty="0">
              <a:solidFill>
                <a:schemeClr val="bg1">
                  <a:lumMod val="75000"/>
                </a:schemeClr>
              </a:solidFill>
              <a:latin typeface="Calibri" panose="020F0502020204030204"/>
              <a:ea typeface="+mn-ea"/>
              <a:cs typeface="+mn-cs"/>
            </a:rPr>
            <a:t> de Análise dos Objetos</a:t>
          </a:r>
          <a:endParaRPr lang="pt-BR" sz="1800" b="0" kern="1200" dirty="0">
            <a:solidFill>
              <a:schemeClr val="bg1">
                <a:lumMod val="75000"/>
              </a:schemeClr>
            </a:solidFill>
            <a:latin typeface="Calibri" panose="020F0502020204030204"/>
            <a:ea typeface="+mn-ea"/>
            <a:cs typeface="+mn-cs"/>
          </a:endParaRPr>
        </a:p>
      </dsp:txBody>
      <dsp:txXfrm>
        <a:off x="926287" y="1060407"/>
        <a:ext cx="8059426" cy="530203"/>
      </dsp:txXfrm>
    </dsp:sp>
    <dsp:sp modelId="{08520105-2BB9-4AA1-B14F-430E8375CA39}">
      <dsp:nvSpPr>
        <dsp:cNvPr id="0" name=""/>
        <dsp:cNvSpPr/>
      </dsp:nvSpPr>
      <dsp:spPr>
        <a:xfrm>
          <a:off x="412371" y="994132"/>
          <a:ext cx="662754" cy="6627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0BD6C7-C1B9-42EE-8337-79CA1C4CCABE}">
      <dsp:nvSpPr>
        <dsp:cNvPr id="0" name=""/>
        <dsp:cNvSpPr/>
      </dsp:nvSpPr>
      <dsp:spPr>
        <a:xfrm>
          <a:off x="926287" y="1855851"/>
          <a:ext cx="8059426" cy="530203"/>
        </a:xfrm>
        <a:prstGeom prst="rect">
          <a:avLst/>
        </a:prstGeom>
        <a:noFill/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09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 dirty="0">
              <a:solidFill>
                <a:schemeClr val="bg1">
                  <a:lumMod val="75000"/>
                </a:schemeClr>
              </a:solidFill>
              <a:latin typeface="Calibri" panose="020F0502020204030204"/>
              <a:ea typeface="+mn-ea"/>
              <a:cs typeface="+mn-cs"/>
            </a:rPr>
            <a:t>Cenários de Resultado</a:t>
          </a:r>
        </a:p>
      </dsp:txBody>
      <dsp:txXfrm>
        <a:off x="926287" y="1855851"/>
        <a:ext cx="8059426" cy="530203"/>
      </dsp:txXfrm>
    </dsp:sp>
    <dsp:sp modelId="{83DD4969-5B04-4C77-85A8-086F8B8FE20B}">
      <dsp:nvSpPr>
        <dsp:cNvPr id="0" name=""/>
        <dsp:cNvSpPr/>
      </dsp:nvSpPr>
      <dsp:spPr>
        <a:xfrm>
          <a:off x="412371" y="1789575"/>
          <a:ext cx="662754" cy="6627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380EA6-8254-412D-8322-9658090A1293}">
      <dsp:nvSpPr>
        <dsp:cNvPr id="0" name=""/>
        <dsp:cNvSpPr/>
      </dsp:nvSpPr>
      <dsp:spPr>
        <a:xfrm>
          <a:off x="625867" y="2651295"/>
          <a:ext cx="8356303" cy="53020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0849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Próximos Passos</a:t>
          </a:r>
        </a:p>
      </dsp:txBody>
      <dsp:txXfrm>
        <a:off x="625867" y="2651295"/>
        <a:ext cx="8356303" cy="530203"/>
      </dsp:txXfrm>
    </dsp:sp>
    <dsp:sp modelId="{0F350731-E949-4CFD-B1EF-5382F357D137}">
      <dsp:nvSpPr>
        <dsp:cNvPr id="0" name=""/>
        <dsp:cNvSpPr/>
      </dsp:nvSpPr>
      <dsp:spPr>
        <a:xfrm>
          <a:off x="108393" y="2585019"/>
          <a:ext cx="662754" cy="6627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033A7-A260-46DB-BA24-6D201A7796D5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B8CE70-E4F6-482A-B661-43DE95552A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7252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15D6F-9B12-4C99-8401-D413A0B18B8B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F62E4-6F88-43E4-85C4-FB948C9EDF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461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A831B1AF-09F8-400C-AA83-1285A35BCD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" y="0"/>
            <a:ext cx="1015535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935302"/>
            <a:ext cx="7620000" cy="1989667"/>
          </a:xfrm>
          <a:prstGeom prst="rect">
            <a:avLst/>
          </a:prstGeom>
        </p:spPr>
        <p:txBody>
          <a:bodyPr anchor="b"/>
          <a:lstStyle>
            <a:lvl1pPr algn="l">
              <a:defRPr sz="4167" b="1">
                <a:solidFill>
                  <a:srgbClr val="5826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3001698"/>
            <a:ext cx="7620000" cy="137980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>
                <a:solidFill>
                  <a:srgbClr val="5B9BD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0970" indent="0" algn="ctr">
              <a:buNone/>
              <a:defRPr sz="1667"/>
            </a:lvl2pPr>
            <a:lvl3pPr marL="761940" indent="0" algn="ctr">
              <a:buNone/>
              <a:defRPr sz="1500"/>
            </a:lvl3pPr>
            <a:lvl4pPr marL="1142908" indent="0" algn="ctr">
              <a:buNone/>
              <a:defRPr sz="1333"/>
            </a:lvl4pPr>
            <a:lvl5pPr marL="1523878" indent="0" algn="ctr">
              <a:buNone/>
              <a:defRPr sz="1333"/>
            </a:lvl5pPr>
            <a:lvl6pPr marL="1904848" indent="0" algn="ctr">
              <a:buNone/>
              <a:defRPr sz="1333"/>
            </a:lvl6pPr>
            <a:lvl7pPr marL="2285818" indent="0" algn="ctr">
              <a:buNone/>
              <a:defRPr sz="1333"/>
            </a:lvl7pPr>
            <a:lvl8pPr marL="2666787" indent="0" algn="ctr">
              <a:buNone/>
              <a:defRPr sz="1333"/>
            </a:lvl8pPr>
            <a:lvl9pPr marL="3047756" indent="0" algn="ctr">
              <a:buNone/>
              <a:defRPr sz="1333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8500" y="5296960"/>
            <a:ext cx="22860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06EB5BF-F35F-46E2-A152-CE638DDE8B17}" type="datetimeFigureOut">
              <a:rPr lang="pt-BR" smtClean="0"/>
              <a:pPr/>
              <a:t>17/03/2021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65500" y="5296960"/>
            <a:ext cx="34290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75500" y="5296960"/>
            <a:ext cx="22860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4A36EE-13E7-4693-ADB5-D696819CD92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652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304271"/>
            <a:ext cx="8763000" cy="1104636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826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1521354"/>
            <a:ext cx="8763000" cy="362611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8500" y="5296960"/>
            <a:ext cx="22860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06EB5BF-F35F-46E2-A152-CE638DDE8B17}" type="datetimeFigureOut">
              <a:rPr lang="pt-BR" smtClean="0"/>
              <a:pPr/>
              <a:t>17/03/2021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65500" y="5296960"/>
            <a:ext cx="34290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75500" y="5296960"/>
            <a:ext cx="22860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4A36EE-13E7-4693-ADB5-D696819CD92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348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304271"/>
            <a:ext cx="2190750" cy="4843198"/>
          </a:xfrm>
          <a:prstGeom prst="rect">
            <a:avLst/>
          </a:prstGeom>
        </p:spPr>
        <p:txBody>
          <a:bodyPr vert="eaVert"/>
          <a:lstStyle>
            <a:lvl1pPr>
              <a:defRPr b="1">
                <a:solidFill>
                  <a:srgbClr val="5826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304271"/>
            <a:ext cx="6445250" cy="484319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8500" y="5296960"/>
            <a:ext cx="22860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06EB5BF-F35F-46E2-A152-CE638DDE8B17}" type="datetimeFigureOut">
              <a:rPr lang="pt-BR" smtClean="0"/>
              <a:pPr/>
              <a:t>17/03/2021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65500" y="5296960"/>
            <a:ext cx="34290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75500" y="5296960"/>
            <a:ext cx="22860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4A36EE-13E7-4693-ADB5-D696819CD92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4861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3F1DAFEF-D755-4336-854B-F0C689B98F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55350" cy="595353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98BB316-FF38-4DF7-991A-EFF4B811E2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5" t="27418" r="11038" b="27887"/>
          <a:stretch/>
        </p:blipFill>
        <p:spPr>
          <a:xfrm>
            <a:off x="2597241" y="1678349"/>
            <a:ext cx="6160394" cy="197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962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935302"/>
            <a:ext cx="7620000" cy="1989667"/>
          </a:xfrm>
          <a:prstGeom prst="rect">
            <a:avLst/>
          </a:prstGeom>
        </p:spPr>
        <p:txBody>
          <a:bodyPr anchor="b"/>
          <a:lstStyle>
            <a:lvl1pPr algn="ctr">
              <a:defRPr sz="5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3001698"/>
            <a:ext cx="7620000" cy="13798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8500" y="5296959"/>
            <a:ext cx="2286000" cy="304271"/>
          </a:xfrm>
          <a:prstGeom prst="rect">
            <a:avLst/>
          </a:prstGeom>
        </p:spPr>
        <p:txBody>
          <a:bodyPr/>
          <a:lstStyle/>
          <a:p>
            <a:fld id="{006EB5BF-F35F-46E2-A152-CE638DDE8B17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65500" y="5296959"/>
            <a:ext cx="3429000" cy="30427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75500" y="5296959"/>
            <a:ext cx="2286000" cy="304271"/>
          </a:xfrm>
          <a:prstGeom prst="rect">
            <a:avLst/>
          </a:prstGeom>
        </p:spPr>
        <p:txBody>
          <a:bodyPr/>
          <a:lstStyle/>
          <a:p>
            <a:fld id="{754A36EE-13E7-4693-ADB5-D696819CD9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9057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284" y="304271"/>
            <a:ext cx="8993038" cy="1104636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284" y="1521354"/>
            <a:ext cx="8993038" cy="34460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8500" y="5296959"/>
            <a:ext cx="2286000" cy="304271"/>
          </a:xfrm>
          <a:prstGeom prst="rect">
            <a:avLst/>
          </a:prstGeom>
        </p:spPr>
        <p:txBody>
          <a:bodyPr/>
          <a:lstStyle/>
          <a:p>
            <a:fld id="{006EB5BF-F35F-46E2-A152-CE638DDE8B17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65500" y="5296959"/>
            <a:ext cx="3429000" cy="30427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75500" y="5296959"/>
            <a:ext cx="2286000" cy="304271"/>
          </a:xfrm>
          <a:prstGeom prst="rect">
            <a:avLst/>
          </a:prstGeom>
        </p:spPr>
        <p:txBody>
          <a:bodyPr/>
          <a:lstStyle/>
          <a:p>
            <a:fld id="{754A36EE-13E7-4693-ADB5-D696819CD9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2320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1424782"/>
            <a:ext cx="8763000" cy="2377281"/>
          </a:xfrm>
          <a:prstGeom prst="rect">
            <a:avLst/>
          </a:prstGeom>
        </p:spPr>
        <p:txBody>
          <a:bodyPr anchor="b"/>
          <a:lstStyle>
            <a:lvl1pPr>
              <a:defRPr sz="5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3824553"/>
            <a:ext cx="8763000" cy="12501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8500" y="5296959"/>
            <a:ext cx="2286000" cy="304271"/>
          </a:xfrm>
          <a:prstGeom prst="rect">
            <a:avLst/>
          </a:prstGeom>
        </p:spPr>
        <p:txBody>
          <a:bodyPr/>
          <a:lstStyle/>
          <a:p>
            <a:fld id="{006EB5BF-F35F-46E2-A152-CE638DDE8B17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65500" y="5296959"/>
            <a:ext cx="3429000" cy="30427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75500" y="5296959"/>
            <a:ext cx="2286000" cy="304271"/>
          </a:xfrm>
          <a:prstGeom prst="rect">
            <a:avLst/>
          </a:prstGeom>
        </p:spPr>
        <p:txBody>
          <a:bodyPr/>
          <a:lstStyle/>
          <a:p>
            <a:fld id="{754A36EE-13E7-4693-ADB5-D696819CD9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1866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304271"/>
            <a:ext cx="8763000" cy="1104636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521354"/>
            <a:ext cx="4318000" cy="36261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521354"/>
            <a:ext cx="4318000" cy="36261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8500" y="5296959"/>
            <a:ext cx="2286000" cy="304271"/>
          </a:xfrm>
          <a:prstGeom prst="rect">
            <a:avLst/>
          </a:prstGeom>
        </p:spPr>
        <p:txBody>
          <a:bodyPr/>
          <a:lstStyle/>
          <a:p>
            <a:fld id="{006EB5BF-F35F-46E2-A152-CE638DDE8B17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65500" y="5296959"/>
            <a:ext cx="3429000" cy="30427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75500" y="5296959"/>
            <a:ext cx="2286000" cy="304271"/>
          </a:xfrm>
          <a:prstGeom prst="rect">
            <a:avLst/>
          </a:prstGeom>
        </p:spPr>
        <p:txBody>
          <a:bodyPr/>
          <a:lstStyle/>
          <a:p>
            <a:fld id="{754A36EE-13E7-4693-ADB5-D696819CD9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6526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304271"/>
            <a:ext cx="8763000" cy="1104636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1400969"/>
            <a:ext cx="4298156" cy="6865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2087563"/>
            <a:ext cx="4298156" cy="30704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0" y="1400969"/>
            <a:ext cx="4319323" cy="6865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0" y="2087563"/>
            <a:ext cx="4319323" cy="30704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98500" y="5296959"/>
            <a:ext cx="2286000" cy="304271"/>
          </a:xfrm>
          <a:prstGeom prst="rect">
            <a:avLst/>
          </a:prstGeom>
        </p:spPr>
        <p:txBody>
          <a:bodyPr/>
          <a:lstStyle/>
          <a:p>
            <a:fld id="{006EB5BF-F35F-46E2-A152-CE638DDE8B17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65500" y="5296959"/>
            <a:ext cx="3429000" cy="30427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175500" y="5296959"/>
            <a:ext cx="2286000" cy="304271"/>
          </a:xfrm>
          <a:prstGeom prst="rect">
            <a:avLst/>
          </a:prstGeom>
        </p:spPr>
        <p:txBody>
          <a:bodyPr/>
          <a:lstStyle/>
          <a:p>
            <a:fld id="{754A36EE-13E7-4693-ADB5-D696819CD9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81198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304271"/>
            <a:ext cx="8763000" cy="1104636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98500" y="5296959"/>
            <a:ext cx="2286000" cy="304271"/>
          </a:xfrm>
          <a:prstGeom prst="rect">
            <a:avLst/>
          </a:prstGeom>
        </p:spPr>
        <p:txBody>
          <a:bodyPr/>
          <a:lstStyle/>
          <a:p>
            <a:fld id="{006EB5BF-F35F-46E2-A152-CE638DDE8B17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65500" y="5296959"/>
            <a:ext cx="3429000" cy="30427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175500" y="5296959"/>
            <a:ext cx="2286000" cy="304271"/>
          </a:xfrm>
          <a:prstGeom prst="rect">
            <a:avLst/>
          </a:prstGeom>
        </p:spPr>
        <p:txBody>
          <a:bodyPr/>
          <a:lstStyle/>
          <a:p>
            <a:fld id="{754A36EE-13E7-4693-ADB5-D696819CD9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73254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98500" y="5296959"/>
            <a:ext cx="2286000" cy="304271"/>
          </a:xfrm>
          <a:prstGeom prst="rect">
            <a:avLst/>
          </a:prstGeom>
        </p:spPr>
        <p:txBody>
          <a:bodyPr/>
          <a:lstStyle/>
          <a:p>
            <a:fld id="{006EB5BF-F35F-46E2-A152-CE638DDE8B17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65500" y="5296959"/>
            <a:ext cx="3429000" cy="30427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75500" y="5296959"/>
            <a:ext cx="2286000" cy="304271"/>
          </a:xfrm>
          <a:prstGeom prst="rect">
            <a:avLst/>
          </a:prstGeom>
        </p:spPr>
        <p:txBody>
          <a:bodyPr/>
          <a:lstStyle/>
          <a:p>
            <a:fld id="{754A36EE-13E7-4693-ADB5-D696819CD9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2176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304271"/>
            <a:ext cx="8763000" cy="1104636"/>
          </a:xfrm>
          <a:prstGeom prst="rect">
            <a:avLst/>
          </a:prstGeom>
        </p:spPr>
        <p:txBody>
          <a:bodyPr/>
          <a:lstStyle>
            <a:lvl1pPr>
              <a:defRPr sz="2667" b="1">
                <a:solidFill>
                  <a:srgbClr val="5826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0" y="1521354"/>
            <a:ext cx="8763000" cy="3626115"/>
          </a:xfrm>
          <a:prstGeom prst="rect">
            <a:avLst/>
          </a:prstGeom>
        </p:spPr>
        <p:txBody>
          <a:bodyPr/>
          <a:lstStyle>
            <a:lvl1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8500" y="5296960"/>
            <a:ext cx="22860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06EB5BF-F35F-46E2-A152-CE638DDE8B17}" type="datetimeFigureOut">
              <a:rPr lang="pt-BR" smtClean="0"/>
              <a:pPr/>
              <a:t>17/03/2021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65500" y="5296960"/>
            <a:ext cx="34290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75500" y="5296960"/>
            <a:ext cx="22860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4A36EE-13E7-4693-ADB5-D696819CD92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81223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  <a:prstGeom prst="rect">
            <a:avLst/>
          </a:prstGeom>
        </p:spPr>
        <p:txBody>
          <a:bodyPr anchor="b"/>
          <a:lstStyle>
            <a:lvl1pPr>
              <a:defRPr sz="266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822855"/>
            <a:ext cx="5143500" cy="4061354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8500" y="5296959"/>
            <a:ext cx="2286000" cy="304271"/>
          </a:xfrm>
          <a:prstGeom prst="rect">
            <a:avLst/>
          </a:prstGeom>
        </p:spPr>
        <p:txBody>
          <a:bodyPr/>
          <a:lstStyle/>
          <a:p>
            <a:fld id="{006EB5BF-F35F-46E2-A152-CE638DDE8B17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65500" y="5296959"/>
            <a:ext cx="3429000" cy="30427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75500" y="5296959"/>
            <a:ext cx="2286000" cy="304271"/>
          </a:xfrm>
          <a:prstGeom prst="rect">
            <a:avLst/>
          </a:prstGeom>
        </p:spPr>
        <p:txBody>
          <a:bodyPr/>
          <a:lstStyle/>
          <a:p>
            <a:fld id="{754A36EE-13E7-4693-ADB5-D696819CD9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31888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  <a:prstGeom prst="rect">
            <a:avLst/>
          </a:prstGeom>
        </p:spPr>
        <p:txBody>
          <a:bodyPr anchor="b"/>
          <a:lstStyle>
            <a:lvl1pPr>
              <a:defRPr sz="266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19323" y="822855"/>
            <a:ext cx="5143500" cy="406135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8500" y="5296959"/>
            <a:ext cx="2286000" cy="304271"/>
          </a:xfrm>
          <a:prstGeom prst="rect">
            <a:avLst/>
          </a:prstGeom>
        </p:spPr>
        <p:txBody>
          <a:bodyPr/>
          <a:lstStyle/>
          <a:p>
            <a:fld id="{006EB5BF-F35F-46E2-A152-CE638DDE8B17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65500" y="5296959"/>
            <a:ext cx="3429000" cy="30427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75500" y="5296959"/>
            <a:ext cx="2286000" cy="304271"/>
          </a:xfrm>
          <a:prstGeom prst="rect">
            <a:avLst/>
          </a:prstGeom>
        </p:spPr>
        <p:txBody>
          <a:bodyPr/>
          <a:lstStyle/>
          <a:p>
            <a:fld id="{754A36EE-13E7-4693-ADB5-D696819CD9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36783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304271"/>
            <a:ext cx="8763000" cy="1104636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1521354"/>
            <a:ext cx="8763000" cy="362611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8500" y="5296959"/>
            <a:ext cx="2286000" cy="304271"/>
          </a:xfrm>
          <a:prstGeom prst="rect">
            <a:avLst/>
          </a:prstGeom>
        </p:spPr>
        <p:txBody>
          <a:bodyPr/>
          <a:lstStyle/>
          <a:p>
            <a:fld id="{006EB5BF-F35F-46E2-A152-CE638DDE8B17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65500" y="5296959"/>
            <a:ext cx="3429000" cy="30427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75500" y="5296959"/>
            <a:ext cx="2286000" cy="304271"/>
          </a:xfrm>
          <a:prstGeom prst="rect">
            <a:avLst/>
          </a:prstGeom>
        </p:spPr>
        <p:txBody>
          <a:bodyPr/>
          <a:lstStyle/>
          <a:p>
            <a:fld id="{754A36EE-13E7-4693-ADB5-D696819CD9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59881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304271"/>
            <a:ext cx="2190750" cy="484319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304271"/>
            <a:ext cx="6445250" cy="484319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8500" y="5296959"/>
            <a:ext cx="2286000" cy="304271"/>
          </a:xfrm>
          <a:prstGeom prst="rect">
            <a:avLst/>
          </a:prstGeom>
        </p:spPr>
        <p:txBody>
          <a:bodyPr/>
          <a:lstStyle/>
          <a:p>
            <a:fld id="{006EB5BF-F35F-46E2-A152-CE638DDE8B17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65500" y="5296959"/>
            <a:ext cx="3429000" cy="30427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75500" y="5296959"/>
            <a:ext cx="2286000" cy="304271"/>
          </a:xfrm>
          <a:prstGeom prst="rect">
            <a:avLst/>
          </a:prstGeom>
        </p:spPr>
        <p:txBody>
          <a:bodyPr/>
          <a:lstStyle/>
          <a:p>
            <a:fld id="{754A36EE-13E7-4693-ADB5-D696819CD9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36559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A831B1AF-09F8-400C-AA83-1285A35BCD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" y="0"/>
            <a:ext cx="1015535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935302"/>
            <a:ext cx="7620000" cy="1989667"/>
          </a:xfrm>
          <a:prstGeom prst="rect">
            <a:avLst/>
          </a:prstGeom>
        </p:spPr>
        <p:txBody>
          <a:bodyPr anchor="b"/>
          <a:lstStyle>
            <a:lvl1pPr algn="l">
              <a:defRPr sz="4167" b="1">
                <a:solidFill>
                  <a:srgbClr val="5826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3001698"/>
            <a:ext cx="7620000" cy="137980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>
                <a:solidFill>
                  <a:srgbClr val="5B9BD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0970" indent="0" algn="ctr">
              <a:buNone/>
              <a:defRPr sz="1667"/>
            </a:lvl2pPr>
            <a:lvl3pPr marL="761940" indent="0" algn="ctr">
              <a:buNone/>
              <a:defRPr sz="1500"/>
            </a:lvl3pPr>
            <a:lvl4pPr marL="1142908" indent="0" algn="ctr">
              <a:buNone/>
              <a:defRPr sz="1333"/>
            </a:lvl4pPr>
            <a:lvl5pPr marL="1523878" indent="0" algn="ctr">
              <a:buNone/>
              <a:defRPr sz="1333"/>
            </a:lvl5pPr>
            <a:lvl6pPr marL="1904848" indent="0" algn="ctr">
              <a:buNone/>
              <a:defRPr sz="1333"/>
            </a:lvl6pPr>
            <a:lvl7pPr marL="2285818" indent="0" algn="ctr">
              <a:buNone/>
              <a:defRPr sz="1333"/>
            </a:lvl7pPr>
            <a:lvl8pPr marL="2666787" indent="0" algn="ctr">
              <a:buNone/>
              <a:defRPr sz="1333"/>
            </a:lvl8pPr>
            <a:lvl9pPr marL="3047756" indent="0" algn="ctr">
              <a:buNone/>
              <a:defRPr sz="1333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8500" y="5296960"/>
            <a:ext cx="22860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06EB5BF-F35F-46E2-A152-CE638DDE8B17}" type="datetimeFigureOut">
              <a:rPr lang="pt-BR" smtClean="0"/>
              <a:pPr/>
              <a:t>17/03/2021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65500" y="5296960"/>
            <a:ext cx="34290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75500" y="5296960"/>
            <a:ext cx="22860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4A36EE-13E7-4693-ADB5-D696819CD92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37006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304271"/>
            <a:ext cx="8763000" cy="1104636"/>
          </a:xfrm>
          <a:prstGeom prst="rect">
            <a:avLst/>
          </a:prstGeom>
        </p:spPr>
        <p:txBody>
          <a:bodyPr/>
          <a:lstStyle>
            <a:lvl1pPr>
              <a:defRPr sz="2667" b="1">
                <a:solidFill>
                  <a:srgbClr val="5826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0" y="1521354"/>
            <a:ext cx="8763000" cy="3626115"/>
          </a:xfrm>
          <a:prstGeom prst="rect">
            <a:avLst/>
          </a:prstGeom>
        </p:spPr>
        <p:txBody>
          <a:bodyPr/>
          <a:lstStyle>
            <a:lvl1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8500" y="5296960"/>
            <a:ext cx="22860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06EB5BF-F35F-46E2-A152-CE638DDE8B17}" type="datetimeFigureOut">
              <a:rPr lang="pt-BR" smtClean="0"/>
              <a:pPr/>
              <a:t>17/03/2021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65500" y="5296960"/>
            <a:ext cx="34290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75500" y="5296960"/>
            <a:ext cx="22860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4A36EE-13E7-4693-ADB5-D696819CD92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44430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1424783"/>
            <a:ext cx="8763000" cy="2377281"/>
          </a:xfrm>
          <a:prstGeom prst="rect">
            <a:avLst/>
          </a:prstGeom>
        </p:spPr>
        <p:txBody>
          <a:bodyPr anchor="b"/>
          <a:lstStyle>
            <a:lvl1pPr>
              <a:defRPr sz="5000" b="1">
                <a:solidFill>
                  <a:srgbClr val="5826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3824554"/>
            <a:ext cx="8763000" cy="12501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5B9BD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097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0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84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81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787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756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8500" y="5296960"/>
            <a:ext cx="22860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A25EBC-FE77-47EC-94CD-130E57DB1636}" type="datetimeFigureOut">
              <a:rPr lang="pt-BR" smtClean="0"/>
              <a:pPr/>
              <a:t>17/03/2021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65500" y="5296960"/>
            <a:ext cx="34290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75500" y="5296960"/>
            <a:ext cx="22860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BD5517E-F1AA-47C8-A27A-CF597EEA9B8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50621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304271"/>
            <a:ext cx="8763000" cy="1104636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826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521354"/>
            <a:ext cx="4318000" cy="362611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521354"/>
            <a:ext cx="4318000" cy="362611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8500" y="5296960"/>
            <a:ext cx="22860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A25EBC-FE77-47EC-94CD-130E57DB1636}" type="datetimeFigureOut">
              <a:rPr lang="pt-BR" smtClean="0"/>
              <a:pPr/>
              <a:t>17/03/2021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65500" y="5296960"/>
            <a:ext cx="34290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75500" y="5296960"/>
            <a:ext cx="22860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BD5517E-F1AA-47C8-A27A-CF597EEA9B8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41193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304271"/>
            <a:ext cx="8763000" cy="1104636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826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5" y="1400969"/>
            <a:ext cx="4298156" cy="6865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0970" indent="0">
              <a:buNone/>
              <a:defRPr sz="1667" b="1"/>
            </a:lvl2pPr>
            <a:lvl3pPr marL="761940" indent="0">
              <a:buNone/>
              <a:defRPr sz="1500" b="1"/>
            </a:lvl3pPr>
            <a:lvl4pPr marL="1142908" indent="0">
              <a:buNone/>
              <a:defRPr sz="1333" b="1"/>
            </a:lvl4pPr>
            <a:lvl5pPr marL="1523878" indent="0">
              <a:buNone/>
              <a:defRPr sz="1333" b="1"/>
            </a:lvl5pPr>
            <a:lvl6pPr marL="1904848" indent="0">
              <a:buNone/>
              <a:defRPr sz="1333" b="1"/>
            </a:lvl6pPr>
            <a:lvl7pPr marL="2285818" indent="0">
              <a:buNone/>
              <a:defRPr sz="1333" b="1"/>
            </a:lvl7pPr>
            <a:lvl8pPr marL="2666787" indent="0">
              <a:buNone/>
              <a:defRPr sz="1333" b="1"/>
            </a:lvl8pPr>
            <a:lvl9pPr marL="3047756" indent="0">
              <a:buNone/>
              <a:defRPr sz="1333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5" y="2087563"/>
            <a:ext cx="4298156" cy="307049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0" y="1400969"/>
            <a:ext cx="4319323" cy="6865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0970" indent="0">
              <a:buNone/>
              <a:defRPr sz="1667" b="1"/>
            </a:lvl2pPr>
            <a:lvl3pPr marL="761940" indent="0">
              <a:buNone/>
              <a:defRPr sz="1500" b="1"/>
            </a:lvl3pPr>
            <a:lvl4pPr marL="1142908" indent="0">
              <a:buNone/>
              <a:defRPr sz="1333" b="1"/>
            </a:lvl4pPr>
            <a:lvl5pPr marL="1523878" indent="0">
              <a:buNone/>
              <a:defRPr sz="1333" b="1"/>
            </a:lvl5pPr>
            <a:lvl6pPr marL="1904848" indent="0">
              <a:buNone/>
              <a:defRPr sz="1333" b="1"/>
            </a:lvl6pPr>
            <a:lvl7pPr marL="2285818" indent="0">
              <a:buNone/>
              <a:defRPr sz="1333" b="1"/>
            </a:lvl7pPr>
            <a:lvl8pPr marL="2666787" indent="0">
              <a:buNone/>
              <a:defRPr sz="1333" b="1"/>
            </a:lvl8pPr>
            <a:lvl9pPr marL="3047756" indent="0">
              <a:buNone/>
              <a:defRPr sz="1333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0" y="2087563"/>
            <a:ext cx="4319323" cy="307049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98500" y="5296960"/>
            <a:ext cx="22860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A25EBC-FE77-47EC-94CD-130E57DB1636}" type="datetimeFigureOut">
              <a:rPr lang="pt-BR" smtClean="0"/>
              <a:pPr/>
              <a:t>17/03/2021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65500" y="5296960"/>
            <a:ext cx="34290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175500" y="5296960"/>
            <a:ext cx="22860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BD5517E-F1AA-47C8-A27A-CF597EEA9B8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53402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304271"/>
            <a:ext cx="8763000" cy="1104636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826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98500" y="5296960"/>
            <a:ext cx="22860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06EB5BF-F35F-46E2-A152-CE638DDE8B17}" type="datetimeFigureOut">
              <a:rPr lang="pt-BR" smtClean="0"/>
              <a:pPr/>
              <a:t>17/03/2021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65500" y="5296960"/>
            <a:ext cx="34290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175500" y="5296960"/>
            <a:ext cx="22860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4A36EE-13E7-4693-ADB5-D696819CD92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3647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1424783"/>
            <a:ext cx="8763000" cy="2377281"/>
          </a:xfrm>
          <a:prstGeom prst="rect">
            <a:avLst/>
          </a:prstGeom>
        </p:spPr>
        <p:txBody>
          <a:bodyPr anchor="b"/>
          <a:lstStyle>
            <a:lvl1pPr>
              <a:defRPr sz="5000" b="1">
                <a:solidFill>
                  <a:srgbClr val="5826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3824554"/>
            <a:ext cx="8763000" cy="12501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5B9BD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097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0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84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81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787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756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8500" y="5296960"/>
            <a:ext cx="22860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A25EBC-FE77-47EC-94CD-130E57DB1636}" type="datetimeFigureOut">
              <a:rPr lang="pt-BR" smtClean="0"/>
              <a:pPr/>
              <a:t>17/03/2021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65500" y="5296960"/>
            <a:ext cx="34290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75500" y="5296960"/>
            <a:ext cx="22860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BD5517E-F1AA-47C8-A27A-CF597EEA9B8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88446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98500" y="5296960"/>
            <a:ext cx="2286000" cy="304271"/>
          </a:xfrm>
          <a:prstGeom prst="rect">
            <a:avLst/>
          </a:prstGeom>
        </p:spPr>
        <p:txBody>
          <a:bodyPr/>
          <a:lstStyle/>
          <a:p>
            <a:fld id="{006EB5BF-F35F-46E2-A152-CE638DDE8B17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65500" y="5296960"/>
            <a:ext cx="3429000" cy="30427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75500" y="5296960"/>
            <a:ext cx="2286000" cy="304271"/>
          </a:xfrm>
          <a:prstGeom prst="rect">
            <a:avLst/>
          </a:prstGeom>
        </p:spPr>
        <p:txBody>
          <a:bodyPr/>
          <a:lstStyle/>
          <a:p>
            <a:fld id="{754A36EE-13E7-4693-ADB5-D696819CD9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14749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5" y="381000"/>
            <a:ext cx="3276864" cy="1333500"/>
          </a:xfrm>
          <a:prstGeom prst="rect">
            <a:avLst/>
          </a:prstGeom>
        </p:spPr>
        <p:txBody>
          <a:bodyPr anchor="b"/>
          <a:lstStyle>
            <a:lvl1pPr>
              <a:defRPr sz="2667" b="1">
                <a:solidFill>
                  <a:srgbClr val="5826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822856"/>
            <a:ext cx="5143500" cy="4061354"/>
          </a:xfrm>
          <a:prstGeom prst="rect">
            <a:avLst/>
          </a:prstGeom>
        </p:spPr>
        <p:txBody>
          <a:bodyPr/>
          <a:lstStyle>
            <a:lvl1pPr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33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67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5" y="1714500"/>
            <a:ext cx="3276864" cy="3176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0970" indent="0">
              <a:buNone/>
              <a:defRPr sz="1167"/>
            </a:lvl2pPr>
            <a:lvl3pPr marL="761940" indent="0">
              <a:buNone/>
              <a:defRPr sz="1000"/>
            </a:lvl3pPr>
            <a:lvl4pPr marL="1142908" indent="0">
              <a:buNone/>
              <a:defRPr sz="833"/>
            </a:lvl4pPr>
            <a:lvl5pPr marL="1523878" indent="0">
              <a:buNone/>
              <a:defRPr sz="833"/>
            </a:lvl5pPr>
            <a:lvl6pPr marL="1904848" indent="0">
              <a:buNone/>
              <a:defRPr sz="833"/>
            </a:lvl6pPr>
            <a:lvl7pPr marL="2285818" indent="0">
              <a:buNone/>
              <a:defRPr sz="833"/>
            </a:lvl7pPr>
            <a:lvl8pPr marL="2666787" indent="0">
              <a:buNone/>
              <a:defRPr sz="833"/>
            </a:lvl8pPr>
            <a:lvl9pPr marL="3047756" indent="0">
              <a:buNone/>
              <a:defRPr sz="83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8500" y="5296960"/>
            <a:ext cx="22860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A25EBC-FE77-47EC-94CD-130E57DB1636}" type="datetimeFigureOut">
              <a:rPr lang="pt-BR" smtClean="0"/>
              <a:pPr/>
              <a:t>17/03/2021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65500" y="5296960"/>
            <a:ext cx="34290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75500" y="5296960"/>
            <a:ext cx="22860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BD5517E-F1AA-47C8-A27A-CF597EEA9B8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64477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5" y="381000"/>
            <a:ext cx="3276864" cy="1333500"/>
          </a:xfrm>
          <a:prstGeom prst="rect">
            <a:avLst/>
          </a:prstGeom>
        </p:spPr>
        <p:txBody>
          <a:bodyPr anchor="b"/>
          <a:lstStyle>
            <a:lvl1pPr>
              <a:defRPr sz="2667" b="1">
                <a:solidFill>
                  <a:srgbClr val="5826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19323" y="822856"/>
            <a:ext cx="5143500" cy="406135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0970" indent="0">
              <a:buNone/>
              <a:defRPr sz="2333"/>
            </a:lvl2pPr>
            <a:lvl3pPr marL="761940" indent="0">
              <a:buNone/>
              <a:defRPr sz="2000"/>
            </a:lvl3pPr>
            <a:lvl4pPr marL="1142908" indent="0">
              <a:buNone/>
              <a:defRPr sz="1667"/>
            </a:lvl4pPr>
            <a:lvl5pPr marL="1523878" indent="0">
              <a:buNone/>
              <a:defRPr sz="1667"/>
            </a:lvl5pPr>
            <a:lvl6pPr marL="1904848" indent="0">
              <a:buNone/>
              <a:defRPr sz="1667"/>
            </a:lvl6pPr>
            <a:lvl7pPr marL="2285818" indent="0">
              <a:buNone/>
              <a:defRPr sz="1667"/>
            </a:lvl7pPr>
            <a:lvl8pPr marL="2666787" indent="0">
              <a:buNone/>
              <a:defRPr sz="1667"/>
            </a:lvl8pPr>
            <a:lvl9pPr marL="3047756" indent="0">
              <a:buNone/>
              <a:defRPr sz="1667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5" y="1714500"/>
            <a:ext cx="3276864" cy="3176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0970" indent="0">
              <a:buNone/>
              <a:defRPr sz="1167"/>
            </a:lvl2pPr>
            <a:lvl3pPr marL="761940" indent="0">
              <a:buNone/>
              <a:defRPr sz="1000"/>
            </a:lvl3pPr>
            <a:lvl4pPr marL="1142908" indent="0">
              <a:buNone/>
              <a:defRPr sz="833"/>
            </a:lvl4pPr>
            <a:lvl5pPr marL="1523878" indent="0">
              <a:buNone/>
              <a:defRPr sz="833"/>
            </a:lvl5pPr>
            <a:lvl6pPr marL="1904848" indent="0">
              <a:buNone/>
              <a:defRPr sz="833"/>
            </a:lvl6pPr>
            <a:lvl7pPr marL="2285818" indent="0">
              <a:buNone/>
              <a:defRPr sz="833"/>
            </a:lvl7pPr>
            <a:lvl8pPr marL="2666787" indent="0">
              <a:buNone/>
              <a:defRPr sz="833"/>
            </a:lvl8pPr>
            <a:lvl9pPr marL="3047756" indent="0">
              <a:buNone/>
              <a:defRPr sz="83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8500" y="5296960"/>
            <a:ext cx="22860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A25EBC-FE77-47EC-94CD-130E57DB1636}" type="datetimeFigureOut">
              <a:rPr lang="pt-BR" smtClean="0"/>
              <a:pPr/>
              <a:t>17/03/2021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65500" y="5296960"/>
            <a:ext cx="34290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75500" y="5296960"/>
            <a:ext cx="22860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BD5517E-F1AA-47C8-A27A-CF597EEA9B8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59420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304271"/>
            <a:ext cx="8763000" cy="1104636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826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1521354"/>
            <a:ext cx="8763000" cy="362611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8500" y="5296960"/>
            <a:ext cx="22860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06EB5BF-F35F-46E2-A152-CE638DDE8B17}" type="datetimeFigureOut">
              <a:rPr lang="pt-BR" smtClean="0"/>
              <a:pPr/>
              <a:t>17/03/2021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65500" y="5296960"/>
            <a:ext cx="34290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75500" y="5296960"/>
            <a:ext cx="22860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4A36EE-13E7-4693-ADB5-D696819CD92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55359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304271"/>
            <a:ext cx="2190750" cy="4843198"/>
          </a:xfrm>
          <a:prstGeom prst="rect">
            <a:avLst/>
          </a:prstGeom>
        </p:spPr>
        <p:txBody>
          <a:bodyPr vert="eaVert"/>
          <a:lstStyle>
            <a:lvl1pPr>
              <a:defRPr b="1">
                <a:solidFill>
                  <a:srgbClr val="5826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304271"/>
            <a:ext cx="6445250" cy="484319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8500" y="5296960"/>
            <a:ext cx="22860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06EB5BF-F35F-46E2-A152-CE638DDE8B17}" type="datetimeFigureOut">
              <a:rPr lang="pt-BR" smtClean="0"/>
              <a:pPr/>
              <a:t>17/03/2021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65500" y="5296960"/>
            <a:ext cx="34290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75500" y="5296960"/>
            <a:ext cx="22860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4A36EE-13E7-4693-ADB5-D696819CD92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17057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3F1DAFEF-D755-4336-854B-F0C689B98F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55350" cy="595353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98BB316-FF38-4DF7-991A-EFF4B811E2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5" t="27418" r="11038" b="27887"/>
          <a:stretch/>
        </p:blipFill>
        <p:spPr>
          <a:xfrm>
            <a:off x="2597241" y="1678349"/>
            <a:ext cx="6160394" cy="197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6286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935302"/>
            <a:ext cx="7620000" cy="1989667"/>
          </a:xfrm>
          <a:prstGeom prst="rect">
            <a:avLst/>
          </a:prstGeom>
        </p:spPr>
        <p:txBody>
          <a:bodyPr anchor="b"/>
          <a:lstStyle>
            <a:lvl1pPr algn="ctr">
              <a:defRPr sz="5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3001698"/>
            <a:ext cx="7620000" cy="13798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8500" y="5296959"/>
            <a:ext cx="2286000" cy="304271"/>
          </a:xfrm>
          <a:prstGeom prst="rect">
            <a:avLst/>
          </a:prstGeom>
        </p:spPr>
        <p:txBody>
          <a:bodyPr/>
          <a:lstStyle/>
          <a:p>
            <a:fld id="{006EB5BF-F35F-46E2-A152-CE638DDE8B17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65500" y="5296959"/>
            <a:ext cx="3429000" cy="30427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75500" y="5296959"/>
            <a:ext cx="2286000" cy="304271"/>
          </a:xfrm>
          <a:prstGeom prst="rect">
            <a:avLst/>
          </a:prstGeom>
        </p:spPr>
        <p:txBody>
          <a:bodyPr/>
          <a:lstStyle/>
          <a:p>
            <a:fld id="{754A36EE-13E7-4693-ADB5-D696819CD9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64655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284" y="304271"/>
            <a:ext cx="8993038" cy="1104636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284" y="1521354"/>
            <a:ext cx="8993038" cy="34460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8500" y="5296959"/>
            <a:ext cx="2286000" cy="304271"/>
          </a:xfrm>
          <a:prstGeom prst="rect">
            <a:avLst/>
          </a:prstGeom>
        </p:spPr>
        <p:txBody>
          <a:bodyPr/>
          <a:lstStyle/>
          <a:p>
            <a:fld id="{006EB5BF-F35F-46E2-A152-CE638DDE8B17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65500" y="5296959"/>
            <a:ext cx="3429000" cy="30427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75500" y="5296959"/>
            <a:ext cx="2286000" cy="304271"/>
          </a:xfrm>
          <a:prstGeom prst="rect">
            <a:avLst/>
          </a:prstGeom>
        </p:spPr>
        <p:txBody>
          <a:bodyPr/>
          <a:lstStyle/>
          <a:p>
            <a:fld id="{754A36EE-13E7-4693-ADB5-D696819CD9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5944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1424782"/>
            <a:ext cx="8763000" cy="2377281"/>
          </a:xfrm>
          <a:prstGeom prst="rect">
            <a:avLst/>
          </a:prstGeom>
        </p:spPr>
        <p:txBody>
          <a:bodyPr anchor="b"/>
          <a:lstStyle>
            <a:lvl1pPr>
              <a:defRPr sz="5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3824553"/>
            <a:ext cx="8763000" cy="12501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8500" y="5296959"/>
            <a:ext cx="2286000" cy="304271"/>
          </a:xfrm>
          <a:prstGeom prst="rect">
            <a:avLst/>
          </a:prstGeom>
        </p:spPr>
        <p:txBody>
          <a:bodyPr/>
          <a:lstStyle/>
          <a:p>
            <a:fld id="{006EB5BF-F35F-46E2-A152-CE638DDE8B17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65500" y="5296959"/>
            <a:ext cx="3429000" cy="30427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75500" y="5296959"/>
            <a:ext cx="2286000" cy="304271"/>
          </a:xfrm>
          <a:prstGeom prst="rect">
            <a:avLst/>
          </a:prstGeom>
        </p:spPr>
        <p:txBody>
          <a:bodyPr/>
          <a:lstStyle/>
          <a:p>
            <a:fld id="{754A36EE-13E7-4693-ADB5-D696819CD9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27988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304271"/>
            <a:ext cx="8763000" cy="1104636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521354"/>
            <a:ext cx="4318000" cy="36261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521354"/>
            <a:ext cx="4318000" cy="36261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8500" y="5296959"/>
            <a:ext cx="2286000" cy="304271"/>
          </a:xfrm>
          <a:prstGeom prst="rect">
            <a:avLst/>
          </a:prstGeom>
        </p:spPr>
        <p:txBody>
          <a:bodyPr/>
          <a:lstStyle/>
          <a:p>
            <a:fld id="{006EB5BF-F35F-46E2-A152-CE638DDE8B17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65500" y="5296959"/>
            <a:ext cx="3429000" cy="30427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75500" y="5296959"/>
            <a:ext cx="2286000" cy="304271"/>
          </a:xfrm>
          <a:prstGeom prst="rect">
            <a:avLst/>
          </a:prstGeom>
        </p:spPr>
        <p:txBody>
          <a:bodyPr/>
          <a:lstStyle/>
          <a:p>
            <a:fld id="{754A36EE-13E7-4693-ADB5-D696819CD9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9186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304271"/>
            <a:ext cx="8763000" cy="1104636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826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521354"/>
            <a:ext cx="4318000" cy="362611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521354"/>
            <a:ext cx="4318000" cy="362611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8500" y="5296960"/>
            <a:ext cx="22860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A25EBC-FE77-47EC-94CD-130E57DB1636}" type="datetimeFigureOut">
              <a:rPr lang="pt-BR" smtClean="0"/>
              <a:pPr/>
              <a:t>17/03/2021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65500" y="5296960"/>
            <a:ext cx="34290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75500" y="5296960"/>
            <a:ext cx="22860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BD5517E-F1AA-47C8-A27A-CF597EEA9B8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92587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304271"/>
            <a:ext cx="8763000" cy="1104636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1400969"/>
            <a:ext cx="4298156" cy="6865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2087563"/>
            <a:ext cx="4298156" cy="30704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0" y="1400969"/>
            <a:ext cx="4319323" cy="6865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0" y="2087563"/>
            <a:ext cx="4319323" cy="30704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98500" y="5296959"/>
            <a:ext cx="2286000" cy="304271"/>
          </a:xfrm>
          <a:prstGeom prst="rect">
            <a:avLst/>
          </a:prstGeom>
        </p:spPr>
        <p:txBody>
          <a:bodyPr/>
          <a:lstStyle/>
          <a:p>
            <a:fld id="{006EB5BF-F35F-46E2-A152-CE638DDE8B17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65500" y="5296959"/>
            <a:ext cx="3429000" cy="30427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175500" y="5296959"/>
            <a:ext cx="2286000" cy="304271"/>
          </a:xfrm>
          <a:prstGeom prst="rect">
            <a:avLst/>
          </a:prstGeom>
        </p:spPr>
        <p:txBody>
          <a:bodyPr/>
          <a:lstStyle/>
          <a:p>
            <a:fld id="{754A36EE-13E7-4693-ADB5-D696819CD9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73933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304271"/>
            <a:ext cx="8763000" cy="1104636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98500" y="5296959"/>
            <a:ext cx="2286000" cy="304271"/>
          </a:xfrm>
          <a:prstGeom prst="rect">
            <a:avLst/>
          </a:prstGeom>
        </p:spPr>
        <p:txBody>
          <a:bodyPr/>
          <a:lstStyle/>
          <a:p>
            <a:fld id="{006EB5BF-F35F-46E2-A152-CE638DDE8B17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65500" y="5296959"/>
            <a:ext cx="3429000" cy="30427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175500" y="5296959"/>
            <a:ext cx="2286000" cy="304271"/>
          </a:xfrm>
          <a:prstGeom prst="rect">
            <a:avLst/>
          </a:prstGeom>
        </p:spPr>
        <p:txBody>
          <a:bodyPr/>
          <a:lstStyle/>
          <a:p>
            <a:fld id="{754A36EE-13E7-4693-ADB5-D696819CD9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12025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98500" y="5296959"/>
            <a:ext cx="2286000" cy="304271"/>
          </a:xfrm>
          <a:prstGeom prst="rect">
            <a:avLst/>
          </a:prstGeom>
        </p:spPr>
        <p:txBody>
          <a:bodyPr/>
          <a:lstStyle/>
          <a:p>
            <a:fld id="{006EB5BF-F35F-46E2-A152-CE638DDE8B17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65500" y="5296959"/>
            <a:ext cx="3429000" cy="30427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75500" y="5296959"/>
            <a:ext cx="2286000" cy="304271"/>
          </a:xfrm>
          <a:prstGeom prst="rect">
            <a:avLst/>
          </a:prstGeom>
        </p:spPr>
        <p:txBody>
          <a:bodyPr/>
          <a:lstStyle/>
          <a:p>
            <a:fld id="{754A36EE-13E7-4693-ADB5-D696819CD9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47251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  <a:prstGeom prst="rect">
            <a:avLst/>
          </a:prstGeom>
        </p:spPr>
        <p:txBody>
          <a:bodyPr anchor="b"/>
          <a:lstStyle>
            <a:lvl1pPr>
              <a:defRPr sz="266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822855"/>
            <a:ext cx="5143500" cy="4061354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8500" y="5296959"/>
            <a:ext cx="2286000" cy="304271"/>
          </a:xfrm>
          <a:prstGeom prst="rect">
            <a:avLst/>
          </a:prstGeom>
        </p:spPr>
        <p:txBody>
          <a:bodyPr/>
          <a:lstStyle/>
          <a:p>
            <a:fld id="{006EB5BF-F35F-46E2-A152-CE638DDE8B17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65500" y="5296959"/>
            <a:ext cx="3429000" cy="30427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75500" y="5296959"/>
            <a:ext cx="2286000" cy="304271"/>
          </a:xfrm>
          <a:prstGeom prst="rect">
            <a:avLst/>
          </a:prstGeom>
        </p:spPr>
        <p:txBody>
          <a:bodyPr/>
          <a:lstStyle/>
          <a:p>
            <a:fld id="{754A36EE-13E7-4693-ADB5-D696819CD9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84135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  <a:prstGeom prst="rect">
            <a:avLst/>
          </a:prstGeom>
        </p:spPr>
        <p:txBody>
          <a:bodyPr anchor="b"/>
          <a:lstStyle>
            <a:lvl1pPr>
              <a:defRPr sz="266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19323" y="822855"/>
            <a:ext cx="5143500" cy="406135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8500" y="5296959"/>
            <a:ext cx="2286000" cy="304271"/>
          </a:xfrm>
          <a:prstGeom prst="rect">
            <a:avLst/>
          </a:prstGeom>
        </p:spPr>
        <p:txBody>
          <a:bodyPr/>
          <a:lstStyle/>
          <a:p>
            <a:fld id="{006EB5BF-F35F-46E2-A152-CE638DDE8B17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65500" y="5296959"/>
            <a:ext cx="3429000" cy="30427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75500" y="5296959"/>
            <a:ext cx="2286000" cy="304271"/>
          </a:xfrm>
          <a:prstGeom prst="rect">
            <a:avLst/>
          </a:prstGeom>
        </p:spPr>
        <p:txBody>
          <a:bodyPr/>
          <a:lstStyle/>
          <a:p>
            <a:fld id="{754A36EE-13E7-4693-ADB5-D696819CD9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84609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304271"/>
            <a:ext cx="8763000" cy="1104636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1521354"/>
            <a:ext cx="8763000" cy="362611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8500" y="5296959"/>
            <a:ext cx="2286000" cy="304271"/>
          </a:xfrm>
          <a:prstGeom prst="rect">
            <a:avLst/>
          </a:prstGeom>
        </p:spPr>
        <p:txBody>
          <a:bodyPr/>
          <a:lstStyle/>
          <a:p>
            <a:fld id="{006EB5BF-F35F-46E2-A152-CE638DDE8B17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65500" y="5296959"/>
            <a:ext cx="3429000" cy="30427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75500" y="5296959"/>
            <a:ext cx="2286000" cy="304271"/>
          </a:xfrm>
          <a:prstGeom prst="rect">
            <a:avLst/>
          </a:prstGeom>
        </p:spPr>
        <p:txBody>
          <a:bodyPr/>
          <a:lstStyle/>
          <a:p>
            <a:fld id="{754A36EE-13E7-4693-ADB5-D696819CD9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07223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304271"/>
            <a:ext cx="2190750" cy="484319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304271"/>
            <a:ext cx="6445250" cy="484319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8500" y="5296959"/>
            <a:ext cx="2286000" cy="304271"/>
          </a:xfrm>
          <a:prstGeom prst="rect">
            <a:avLst/>
          </a:prstGeom>
        </p:spPr>
        <p:txBody>
          <a:bodyPr/>
          <a:lstStyle/>
          <a:p>
            <a:fld id="{006EB5BF-F35F-46E2-A152-CE638DDE8B17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65500" y="5296959"/>
            <a:ext cx="3429000" cy="30427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75500" y="5296959"/>
            <a:ext cx="2286000" cy="304271"/>
          </a:xfrm>
          <a:prstGeom prst="rect">
            <a:avLst/>
          </a:prstGeom>
        </p:spPr>
        <p:txBody>
          <a:bodyPr/>
          <a:lstStyle/>
          <a:p>
            <a:fld id="{754A36EE-13E7-4693-ADB5-D696819CD9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74538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A831B1AF-09F8-400C-AA83-1285A35BCD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" y="0"/>
            <a:ext cx="1015535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935302"/>
            <a:ext cx="7620000" cy="1989667"/>
          </a:xfrm>
          <a:prstGeom prst="rect">
            <a:avLst/>
          </a:prstGeom>
        </p:spPr>
        <p:txBody>
          <a:bodyPr anchor="b"/>
          <a:lstStyle>
            <a:lvl1pPr algn="l">
              <a:defRPr sz="4167" b="1">
                <a:solidFill>
                  <a:srgbClr val="5826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3001698"/>
            <a:ext cx="7620000" cy="137980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>
                <a:solidFill>
                  <a:srgbClr val="5B9BD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0970" indent="0" algn="ctr">
              <a:buNone/>
              <a:defRPr sz="1667"/>
            </a:lvl2pPr>
            <a:lvl3pPr marL="761940" indent="0" algn="ctr">
              <a:buNone/>
              <a:defRPr sz="1500"/>
            </a:lvl3pPr>
            <a:lvl4pPr marL="1142908" indent="0" algn="ctr">
              <a:buNone/>
              <a:defRPr sz="1333"/>
            </a:lvl4pPr>
            <a:lvl5pPr marL="1523878" indent="0" algn="ctr">
              <a:buNone/>
              <a:defRPr sz="1333"/>
            </a:lvl5pPr>
            <a:lvl6pPr marL="1904848" indent="0" algn="ctr">
              <a:buNone/>
              <a:defRPr sz="1333"/>
            </a:lvl6pPr>
            <a:lvl7pPr marL="2285818" indent="0" algn="ctr">
              <a:buNone/>
              <a:defRPr sz="1333"/>
            </a:lvl7pPr>
            <a:lvl8pPr marL="2666787" indent="0" algn="ctr">
              <a:buNone/>
              <a:defRPr sz="1333"/>
            </a:lvl8pPr>
            <a:lvl9pPr marL="3047756" indent="0" algn="ctr">
              <a:buNone/>
              <a:defRPr sz="1333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8500" y="5296960"/>
            <a:ext cx="22860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06EB5BF-F35F-46E2-A152-CE638DDE8B17}" type="datetimeFigureOut">
              <a:rPr lang="pt-BR" smtClean="0"/>
              <a:pPr/>
              <a:t>17/03/2021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65500" y="5296960"/>
            <a:ext cx="34290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75500" y="5296960"/>
            <a:ext cx="22860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4A36EE-13E7-4693-ADB5-D696819CD92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82120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304271"/>
            <a:ext cx="8763000" cy="1104636"/>
          </a:xfrm>
          <a:prstGeom prst="rect">
            <a:avLst/>
          </a:prstGeom>
        </p:spPr>
        <p:txBody>
          <a:bodyPr/>
          <a:lstStyle>
            <a:lvl1pPr>
              <a:defRPr sz="2667" b="1">
                <a:solidFill>
                  <a:srgbClr val="5826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0" y="1521354"/>
            <a:ext cx="8763000" cy="3626115"/>
          </a:xfrm>
          <a:prstGeom prst="rect">
            <a:avLst/>
          </a:prstGeom>
        </p:spPr>
        <p:txBody>
          <a:bodyPr/>
          <a:lstStyle>
            <a:lvl1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8500" y="5296960"/>
            <a:ext cx="22860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06EB5BF-F35F-46E2-A152-CE638DDE8B17}" type="datetimeFigureOut">
              <a:rPr lang="pt-BR" smtClean="0"/>
              <a:pPr/>
              <a:t>17/03/2021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65500" y="5296960"/>
            <a:ext cx="34290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75500" y="5296960"/>
            <a:ext cx="22860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4A36EE-13E7-4693-ADB5-D696819CD92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61099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1424783"/>
            <a:ext cx="8763000" cy="2377281"/>
          </a:xfrm>
          <a:prstGeom prst="rect">
            <a:avLst/>
          </a:prstGeom>
        </p:spPr>
        <p:txBody>
          <a:bodyPr anchor="b"/>
          <a:lstStyle>
            <a:lvl1pPr>
              <a:defRPr sz="5000" b="1">
                <a:solidFill>
                  <a:srgbClr val="5826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3824554"/>
            <a:ext cx="8763000" cy="12501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5B9BD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097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0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84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81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787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756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8500" y="5296960"/>
            <a:ext cx="22860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A25EBC-FE77-47EC-94CD-130E57DB1636}" type="datetimeFigureOut">
              <a:rPr lang="pt-BR" smtClean="0"/>
              <a:pPr/>
              <a:t>17/03/2021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65500" y="5296960"/>
            <a:ext cx="34290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75500" y="5296960"/>
            <a:ext cx="22860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BD5517E-F1AA-47C8-A27A-CF597EEA9B8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971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304271"/>
            <a:ext cx="8763000" cy="1104636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826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5" y="1400969"/>
            <a:ext cx="4298156" cy="6865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0970" indent="0">
              <a:buNone/>
              <a:defRPr sz="1667" b="1"/>
            </a:lvl2pPr>
            <a:lvl3pPr marL="761940" indent="0">
              <a:buNone/>
              <a:defRPr sz="1500" b="1"/>
            </a:lvl3pPr>
            <a:lvl4pPr marL="1142908" indent="0">
              <a:buNone/>
              <a:defRPr sz="1333" b="1"/>
            </a:lvl4pPr>
            <a:lvl5pPr marL="1523878" indent="0">
              <a:buNone/>
              <a:defRPr sz="1333" b="1"/>
            </a:lvl5pPr>
            <a:lvl6pPr marL="1904848" indent="0">
              <a:buNone/>
              <a:defRPr sz="1333" b="1"/>
            </a:lvl6pPr>
            <a:lvl7pPr marL="2285818" indent="0">
              <a:buNone/>
              <a:defRPr sz="1333" b="1"/>
            </a:lvl7pPr>
            <a:lvl8pPr marL="2666787" indent="0">
              <a:buNone/>
              <a:defRPr sz="1333" b="1"/>
            </a:lvl8pPr>
            <a:lvl9pPr marL="3047756" indent="0">
              <a:buNone/>
              <a:defRPr sz="1333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5" y="2087563"/>
            <a:ext cx="4298156" cy="307049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0" y="1400969"/>
            <a:ext cx="4319323" cy="6865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0970" indent="0">
              <a:buNone/>
              <a:defRPr sz="1667" b="1"/>
            </a:lvl2pPr>
            <a:lvl3pPr marL="761940" indent="0">
              <a:buNone/>
              <a:defRPr sz="1500" b="1"/>
            </a:lvl3pPr>
            <a:lvl4pPr marL="1142908" indent="0">
              <a:buNone/>
              <a:defRPr sz="1333" b="1"/>
            </a:lvl4pPr>
            <a:lvl5pPr marL="1523878" indent="0">
              <a:buNone/>
              <a:defRPr sz="1333" b="1"/>
            </a:lvl5pPr>
            <a:lvl6pPr marL="1904848" indent="0">
              <a:buNone/>
              <a:defRPr sz="1333" b="1"/>
            </a:lvl6pPr>
            <a:lvl7pPr marL="2285818" indent="0">
              <a:buNone/>
              <a:defRPr sz="1333" b="1"/>
            </a:lvl7pPr>
            <a:lvl8pPr marL="2666787" indent="0">
              <a:buNone/>
              <a:defRPr sz="1333" b="1"/>
            </a:lvl8pPr>
            <a:lvl9pPr marL="3047756" indent="0">
              <a:buNone/>
              <a:defRPr sz="1333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0" y="2087563"/>
            <a:ext cx="4319323" cy="307049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98500" y="5296960"/>
            <a:ext cx="22860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A25EBC-FE77-47EC-94CD-130E57DB1636}" type="datetimeFigureOut">
              <a:rPr lang="pt-BR" smtClean="0"/>
              <a:pPr/>
              <a:t>17/03/2021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65500" y="5296960"/>
            <a:ext cx="34290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175500" y="5296960"/>
            <a:ext cx="22860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BD5517E-F1AA-47C8-A27A-CF597EEA9B8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37031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304271"/>
            <a:ext cx="8763000" cy="1104636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826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521354"/>
            <a:ext cx="4318000" cy="362611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521354"/>
            <a:ext cx="4318000" cy="362611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8500" y="5296960"/>
            <a:ext cx="22860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A25EBC-FE77-47EC-94CD-130E57DB1636}" type="datetimeFigureOut">
              <a:rPr lang="pt-BR" smtClean="0"/>
              <a:pPr/>
              <a:t>17/03/2021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65500" y="5296960"/>
            <a:ext cx="34290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75500" y="5296960"/>
            <a:ext cx="22860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BD5517E-F1AA-47C8-A27A-CF597EEA9B8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15192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304271"/>
            <a:ext cx="8763000" cy="1104636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826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5" y="1400969"/>
            <a:ext cx="4298156" cy="6865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0970" indent="0">
              <a:buNone/>
              <a:defRPr sz="1667" b="1"/>
            </a:lvl2pPr>
            <a:lvl3pPr marL="761940" indent="0">
              <a:buNone/>
              <a:defRPr sz="1500" b="1"/>
            </a:lvl3pPr>
            <a:lvl4pPr marL="1142908" indent="0">
              <a:buNone/>
              <a:defRPr sz="1333" b="1"/>
            </a:lvl4pPr>
            <a:lvl5pPr marL="1523878" indent="0">
              <a:buNone/>
              <a:defRPr sz="1333" b="1"/>
            </a:lvl5pPr>
            <a:lvl6pPr marL="1904848" indent="0">
              <a:buNone/>
              <a:defRPr sz="1333" b="1"/>
            </a:lvl6pPr>
            <a:lvl7pPr marL="2285818" indent="0">
              <a:buNone/>
              <a:defRPr sz="1333" b="1"/>
            </a:lvl7pPr>
            <a:lvl8pPr marL="2666787" indent="0">
              <a:buNone/>
              <a:defRPr sz="1333" b="1"/>
            </a:lvl8pPr>
            <a:lvl9pPr marL="3047756" indent="0">
              <a:buNone/>
              <a:defRPr sz="1333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5" y="2087563"/>
            <a:ext cx="4298156" cy="307049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0" y="1400969"/>
            <a:ext cx="4319323" cy="6865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0970" indent="0">
              <a:buNone/>
              <a:defRPr sz="1667" b="1"/>
            </a:lvl2pPr>
            <a:lvl3pPr marL="761940" indent="0">
              <a:buNone/>
              <a:defRPr sz="1500" b="1"/>
            </a:lvl3pPr>
            <a:lvl4pPr marL="1142908" indent="0">
              <a:buNone/>
              <a:defRPr sz="1333" b="1"/>
            </a:lvl4pPr>
            <a:lvl5pPr marL="1523878" indent="0">
              <a:buNone/>
              <a:defRPr sz="1333" b="1"/>
            </a:lvl5pPr>
            <a:lvl6pPr marL="1904848" indent="0">
              <a:buNone/>
              <a:defRPr sz="1333" b="1"/>
            </a:lvl6pPr>
            <a:lvl7pPr marL="2285818" indent="0">
              <a:buNone/>
              <a:defRPr sz="1333" b="1"/>
            </a:lvl7pPr>
            <a:lvl8pPr marL="2666787" indent="0">
              <a:buNone/>
              <a:defRPr sz="1333" b="1"/>
            </a:lvl8pPr>
            <a:lvl9pPr marL="3047756" indent="0">
              <a:buNone/>
              <a:defRPr sz="1333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0" y="2087563"/>
            <a:ext cx="4319323" cy="307049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98500" y="5296960"/>
            <a:ext cx="22860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A25EBC-FE77-47EC-94CD-130E57DB1636}" type="datetimeFigureOut">
              <a:rPr lang="pt-BR" smtClean="0"/>
              <a:pPr/>
              <a:t>17/03/2021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65500" y="5296960"/>
            <a:ext cx="34290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175500" y="5296960"/>
            <a:ext cx="22860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BD5517E-F1AA-47C8-A27A-CF597EEA9B8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98298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304271"/>
            <a:ext cx="8763000" cy="1104636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826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98500" y="5296960"/>
            <a:ext cx="22860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06EB5BF-F35F-46E2-A152-CE638DDE8B17}" type="datetimeFigureOut">
              <a:rPr lang="pt-BR" smtClean="0"/>
              <a:pPr/>
              <a:t>17/03/2021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65500" y="5296960"/>
            <a:ext cx="34290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175500" y="5296960"/>
            <a:ext cx="22860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4A36EE-13E7-4693-ADB5-D696819CD92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3541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98500" y="5296960"/>
            <a:ext cx="2286000" cy="304271"/>
          </a:xfrm>
          <a:prstGeom prst="rect">
            <a:avLst/>
          </a:prstGeom>
        </p:spPr>
        <p:txBody>
          <a:bodyPr/>
          <a:lstStyle/>
          <a:p>
            <a:fld id="{006EB5BF-F35F-46E2-A152-CE638DDE8B17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65500" y="5296960"/>
            <a:ext cx="3429000" cy="30427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75500" y="5296960"/>
            <a:ext cx="2286000" cy="304271"/>
          </a:xfrm>
          <a:prstGeom prst="rect">
            <a:avLst/>
          </a:prstGeom>
        </p:spPr>
        <p:txBody>
          <a:bodyPr/>
          <a:lstStyle/>
          <a:p>
            <a:fld id="{754A36EE-13E7-4693-ADB5-D696819CD9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05645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5" y="381000"/>
            <a:ext cx="3276864" cy="1333500"/>
          </a:xfrm>
          <a:prstGeom prst="rect">
            <a:avLst/>
          </a:prstGeom>
        </p:spPr>
        <p:txBody>
          <a:bodyPr anchor="b"/>
          <a:lstStyle>
            <a:lvl1pPr>
              <a:defRPr sz="2667" b="1">
                <a:solidFill>
                  <a:srgbClr val="5826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822856"/>
            <a:ext cx="5143500" cy="4061354"/>
          </a:xfrm>
          <a:prstGeom prst="rect">
            <a:avLst/>
          </a:prstGeom>
        </p:spPr>
        <p:txBody>
          <a:bodyPr/>
          <a:lstStyle>
            <a:lvl1pPr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33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67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5" y="1714500"/>
            <a:ext cx="3276864" cy="3176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0970" indent="0">
              <a:buNone/>
              <a:defRPr sz="1167"/>
            </a:lvl2pPr>
            <a:lvl3pPr marL="761940" indent="0">
              <a:buNone/>
              <a:defRPr sz="1000"/>
            </a:lvl3pPr>
            <a:lvl4pPr marL="1142908" indent="0">
              <a:buNone/>
              <a:defRPr sz="833"/>
            </a:lvl4pPr>
            <a:lvl5pPr marL="1523878" indent="0">
              <a:buNone/>
              <a:defRPr sz="833"/>
            </a:lvl5pPr>
            <a:lvl6pPr marL="1904848" indent="0">
              <a:buNone/>
              <a:defRPr sz="833"/>
            </a:lvl6pPr>
            <a:lvl7pPr marL="2285818" indent="0">
              <a:buNone/>
              <a:defRPr sz="833"/>
            </a:lvl7pPr>
            <a:lvl8pPr marL="2666787" indent="0">
              <a:buNone/>
              <a:defRPr sz="833"/>
            </a:lvl8pPr>
            <a:lvl9pPr marL="3047756" indent="0">
              <a:buNone/>
              <a:defRPr sz="83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8500" y="5296960"/>
            <a:ext cx="22860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A25EBC-FE77-47EC-94CD-130E57DB1636}" type="datetimeFigureOut">
              <a:rPr lang="pt-BR" smtClean="0"/>
              <a:pPr/>
              <a:t>17/03/2021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65500" y="5296960"/>
            <a:ext cx="34290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75500" y="5296960"/>
            <a:ext cx="22860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BD5517E-F1AA-47C8-A27A-CF597EEA9B8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88406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5" y="381000"/>
            <a:ext cx="3276864" cy="1333500"/>
          </a:xfrm>
          <a:prstGeom prst="rect">
            <a:avLst/>
          </a:prstGeom>
        </p:spPr>
        <p:txBody>
          <a:bodyPr anchor="b"/>
          <a:lstStyle>
            <a:lvl1pPr>
              <a:defRPr sz="2667" b="1">
                <a:solidFill>
                  <a:srgbClr val="5826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19323" y="822856"/>
            <a:ext cx="5143500" cy="406135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0970" indent="0">
              <a:buNone/>
              <a:defRPr sz="2333"/>
            </a:lvl2pPr>
            <a:lvl3pPr marL="761940" indent="0">
              <a:buNone/>
              <a:defRPr sz="2000"/>
            </a:lvl3pPr>
            <a:lvl4pPr marL="1142908" indent="0">
              <a:buNone/>
              <a:defRPr sz="1667"/>
            </a:lvl4pPr>
            <a:lvl5pPr marL="1523878" indent="0">
              <a:buNone/>
              <a:defRPr sz="1667"/>
            </a:lvl5pPr>
            <a:lvl6pPr marL="1904848" indent="0">
              <a:buNone/>
              <a:defRPr sz="1667"/>
            </a:lvl6pPr>
            <a:lvl7pPr marL="2285818" indent="0">
              <a:buNone/>
              <a:defRPr sz="1667"/>
            </a:lvl7pPr>
            <a:lvl8pPr marL="2666787" indent="0">
              <a:buNone/>
              <a:defRPr sz="1667"/>
            </a:lvl8pPr>
            <a:lvl9pPr marL="3047756" indent="0">
              <a:buNone/>
              <a:defRPr sz="1667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5" y="1714500"/>
            <a:ext cx="3276864" cy="3176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0970" indent="0">
              <a:buNone/>
              <a:defRPr sz="1167"/>
            </a:lvl2pPr>
            <a:lvl3pPr marL="761940" indent="0">
              <a:buNone/>
              <a:defRPr sz="1000"/>
            </a:lvl3pPr>
            <a:lvl4pPr marL="1142908" indent="0">
              <a:buNone/>
              <a:defRPr sz="833"/>
            </a:lvl4pPr>
            <a:lvl5pPr marL="1523878" indent="0">
              <a:buNone/>
              <a:defRPr sz="833"/>
            </a:lvl5pPr>
            <a:lvl6pPr marL="1904848" indent="0">
              <a:buNone/>
              <a:defRPr sz="833"/>
            </a:lvl6pPr>
            <a:lvl7pPr marL="2285818" indent="0">
              <a:buNone/>
              <a:defRPr sz="833"/>
            </a:lvl7pPr>
            <a:lvl8pPr marL="2666787" indent="0">
              <a:buNone/>
              <a:defRPr sz="833"/>
            </a:lvl8pPr>
            <a:lvl9pPr marL="3047756" indent="0">
              <a:buNone/>
              <a:defRPr sz="83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8500" y="5296960"/>
            <a:ext cx="22860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A25EBC-FE77-47EC-94CD-130E57DB1636}" type="datetimeFigureOut">
              <a:rPr lang="pt-BR" smtClean="0"/>
              <a:pPr/>
              <a:t>17/03/2021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65500" y="5296960"/>
            <a:ext cx="34290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75500" y="5296960"/>
            <a:ext cx="22860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BD5517E-F1AA-47C8-A27A-CF597EEA9B8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1925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304271"/>
            <a:ext cx="8763000" cy="1104636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826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1521354"/>
            <a:ext cx="8763000" cy="362611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8500" y="5296960"/>
            <a:ext cx="22860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06EB5BF-F35F-46E2-A152-CE638DDE8B17}" type="datetimeFigureOut">
              <a:rPr lang="pt-BR" smtClean="0"/>
              <a:pPr/>
              <a:t>17/03/2021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65500" y="5296960"/>
            <a:ext cx="34290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75500" y="5296960"/>
            <a:ext cx="22860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4A36EE-13E7-4693-ADB5-D696819CD92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93241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304271"/>
            <a:ext cx="2190750" cy="4843198"/>
          </a:xfrm>
          <a:prstGeom prst="rect">
            <a:avLst/>
          </a:prstGeom>
        </p:spPr>
        <p:txBody>
          <a:bodyPr vert="eaVert"/>
          <a:lstStyle>
            <a:lvl1pPr>
              <a:defRPr b="1">
                <a:solidFill>
                  <a:srgbClr val="5826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304271"/>
            <a:ext cx="6445250" cy="484319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8500" y="5296960"/>
            <a:ext cx="22860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06EB5BF-F35F-46E2-A152-CE638DDE8B17}" type="datetimeFigureOut">
              <a:rPr lang="pt-BR" smtClean="0"/>
              <a:pPr/>
              <a:t>17/03/2021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65500" y="5296960"/>
            <a:ext cx="34290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75500" y="5296960"/>
            <a:ext cx="22860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4A36EE-13E7-4693-ADB5-D696819CD92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09715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3F1DAFEF-D755-4336-854B-F0C689B98F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55350" cy="595353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98BB316-FF38-4DF7-991A-EFF4B811E2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5" t="27418" r="11038" b="27887"/>
          <a:stretch/>
        </p:blipFill>
        <p:spPr>
          <a:xfrm>
            <a:off x="2597241" y="1678349"/>
            <a:ext cx="6160394" cy="197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5477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935302"/>
            <a:ext cx="7620000" cy="1989667"/>
          </a:xfrm>
          <a:prstGeom prst="rect">
            <a:avLst/>
          </a:prstGeom>
        </p:spPr>
        <p:txBody>
          <a:bodyPr anchor="b"/>
          <a:lstStyle>
            <a:lvl1pPr algn="ctr">
              <a:defRPr sz="5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3001698"/>
            <a:ext cx="7620000" cy="13798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8500" y="5296959"/>
            <a:ext cx="2286000" cy="304271"/>
          </a:xfrm>
          <a:prstGeom prst="rect">
            <a:avLst/>
          </a:prstGeom>
        </p:spPr>
        <p:txBody>
          <a:bodyPr/>
          <a:lstStyle/>
          <a:p>
            <a:fld id="{006EB5BF-F35F-46E2-A152-CE638DDE8B17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65500" y="5296959"/>
            <a:ext cx="3429000" cy="30427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75500" y="5296959"/>
            <a:ext cx="2286000" cy="304271"/>
          </a:xfrm>
          <a:prstGeom prst="rect">
            <a:avLst/>
          </a:prstGeom>
        </p:spPr>
        <p:txBody>
          <a:bodyPr/>
          <a:lstStyle/>
          <a:p>
            <a:fld id="{754A36EE-13E7-4693-ADB5-D696819CD9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2171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304271"/>
            <a:ext cx="8763000" cy="1104636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826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98500" y="5296960"/>
            <a:ext cx="22860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06EB5BF-F35F-46E2-A152-CE638DDE8B17}" type="datetimeFigureOut">
              <a:rPr lang="pt-BR" smtClean="0"/>
              <a:pPr/>
              <a:t>17/03/2021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65500" y="5296960"/>
            <a:ext cx="34290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175500" y="5296960"/>
            <a:ext cx="22860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4A36EE-13E7-4693-ADB5-D696819CD92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40964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284" y="304271"/>
            <a:ext cx="8993038" cy="1104636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284" y="1521354"/>
            <a:ext cx="8993038" cy="34460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8500" y="5296959"/>
            <a:ext cx="2286000" cy="304271"/>
          </a:xfrm>
          <a:prstGeom prst="rect">
            <a:avLst/>
          </a:prstGeom>
        </p:spPr>
        <p:txBody>
          <a:bodyPr/>
          <a:lstStyle/>
          <a:p>
            <a:fld id="{006EB5BF-F35F-46E2-A152-CE638DDE8B17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65500" y="5296959"/>
            <a:ext cx="3429000" cy="30427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75500" y="5296959"/>
            <a:ext cx="2286000" cy="304271"/>
          </a:xfrm>
          <a:prstGeom prst="rect">
            <a:avLst/>
          </a:prstGeom>
        </p:spPr>
        <p:txBody>
          <a:bodyPr/>
          <a:lstStyle/>
          <a:p>
            <a:fld id="{754A36EE-13E7-4693-ADB5-D696819CD9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05452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1424782"/>
            <a:ext cx="8763000" cy="2377281"/>
          </a:xfrm>
          <a:prstGeom prst="rect">
            <a:avLst/>
          </a:prstGeom>
        </p:spPr>
        <p:txBody>
          <a:bodyPr anchor="b"/>
          <a:lstStyle>
            <a:lvl1pPr>
              <a:defRPr sz="5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3824553"/>
            <a:ext cx="8763000" cy="12501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8500" y="5296959"/>
            <a:ext cx="2286000" cy="304271"/>
          </a:xfrm>
          <a:prstGeom prst="rect">
            <a:avLst/>
          </a:prstGeom>
        </p:spPr>
        <p:txBody>
          <a:bodyPr/>
          <a:lstStyle/>
          <a:p>
            <a:fld id="{006EB5BF-F35F-46E2-A152-CE638DDE8B17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65500" y="5296959"/>
            <a:ext cx="3429000" cy="30427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75500" y="5296959"/>
            <a:ext cx="2286000" cy="304271"/>
          </a:xfrm>
          <a:prstGeom prst="rect">
            <a:avLst/>
          </a:prstGeom>
        </p:spPr>
        <p:txBody>
          <a:bodyPr/>
          <a:lstStyle/>
          <a:p>
            <a:fld id="{754A36EE-13E7-4693-ADB5-D696819CD9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8921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304271"/>
            <a:ext cx="8763000" cy="1104636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521354"/>
            <a:ext cx="4318000" cy="36261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521354"/>
            <a:ext cx="4318000" cy="36261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8500" y="5296959"/>
            <a:ext cx="2286000" cy="304271"/>
          </a:xfrm>
          <a:prstGeom prst="rect">
            <a:avLst/>
          </a:prstGeom>
        </p:spPr>
        <p:txBody>
          <a:bodyPr/>
          <a:lstStyle/>
          <a:p>
            <a:fld id="{006EB5BF-F35F-46E2-A152-CE638DDE8B17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65500" y="5296959"/>
            <a:ext cx="3429000" cy="30427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75500" y="5296959"/>
            <a:ext cx="2286000" cy="304271"/>
          </a:xfrm>
          <a:prstGeom prst="rect">
            <a:avLst/>
          </a:prstGeom>
        </p:spPr>
        <p:txBody>
          <a:bodyPr/>
          <a:lstStyle/>
          <a:p>
            <a:fld id="{754A36EE-13E7-4693-ADB5-D696819CD9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72535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304271"/>
            <a:ext cx="8763000" cy="1104636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1400969"/>
            <a:ext cx="4298156" cy="6865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2087563"/>
            <a:ext cx="4298156" cy="30704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0" y="1400969"/>
            <a:ext cx="4319323" cy="6865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0" y="2087563"/>
            <a:ext cx="4319323" cy="30704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98500" y="5296959"/>
            <a:ext cx="2286000" cy="304271"/>
          </a:xfrm>
          <a:prstGeom prst="rect">
            <a:avLst/>
          </a:prstGeom>
        </p:spPr>
        <p:txBody>
          <a:bodyPr/>
          <a:lstStyle/>
          <a:p>
            <a:fld id="{006EB5BF-F35F-46E2-A152-CE638DDE8B17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65500" y="5296959"/>
            <a:ext cx="3429000" cy="30427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175500" y="5296959"/>
            <a:ext cx="2286000" cy="304271"/>
          </a:xfrm>
          <a:prstGeom prst="rect">
            <a:avLst/>
          </a:prstGeom>
        </p:spPr>
        <p:txBody>
          <a:bodyPr/>
          <a:lstStyle/>
          <a:p>
            <a:fld id="{754A36EE-13E7-4693-ADB5-D696819CD9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24353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304271"/>
            <a:ext cx="8763000" cy="1104636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98500" y="5296959"/>
            <a:ext cx="2286000" cy="304271"/>
          </a:xfrm>
          <a:prstGeom prst="rect">
            <a:avLst/>
          </a:prstGeom>
        </p:spPr>
        <p:txBody>
          <a:bodyPr/>
          <a:lstStyle/>
          <a:p>
            <a:fld id="{006EB5BF-F35F-46E2-A152-CE638DDE8B17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65500" y="5296959"/>
            <a:ext cx="3429000" cy="30427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175500" y="5296959"/>
            <a:ext cx="2286000" cy="304271"/>
          </a:xfrm>
          <a:prstGeom prst="rect">
            <a:avLst/>
          </a:prstGeom>
        </p:spPr>
        <p:txBody>
          <a:bodyPr/>
          <a:lstStyle/>
          <a:p>
            <a:fld id="{754A36EE-13E7-4693-ADB5-D696819CD9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4658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98500" y="5296959"/>
            <a:ext cx="2286000" cy="304271"/>
          </a:xfrm>
          <a:prstGeom prst="rect">
            <a:avLst/>
          </a:prstGeom>
        </p:spPr>
        <p:txBody>
          <a:bodyPr/>
          <a:lstStyle/>
          <a:p>
            <a:fld id="{006EB5BF-F35F-46E2-A152-CE638DDE8B17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65500" y="5296959"/>
            <a:ext cx="3429000" cy="30427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75500" y="5296959"/>
            <a:ext cx="2286000" cy="304271"/>
          </a:xfrm>
          <a:prstGeom prst="rect">
            <a:avLst/>
          </a:prstGeom>
        </p:spPr>
        <p:txBody>
          <a:bodyPr/>
          <a:lstStyle/>
          <a:p>
            <a:fld id="{754A36EE-13E7-4693-ADB5-D696819CD9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6812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  <a:prstGeom prst="rect">
            <a:avLst/>
          </a:prstGeom>
        </p:spPr>
        <p:txBody>
          <a:bodyPr anchor="b"/>
          <a:lstStyle>
            <a:lvl1pPr>
              <a:defRPr sz="266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822855"/>
            <a:ext cx="5143500" cy="4061354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8500" y="5296959"/>
            <a:ext cx="2286000" cy="304271"/>
          </a:xfrm>
          <a:prstGeom prst="rect">
            <a:avLst/>
          </a:prstGeom>
        </p:spPr>
        <p:txBody>
          <a:bodyPr/>
          <a:lstStyle/>
          <a:p>
            <a:fld id="{006EB5BF-F35F-46E2-A152-CE638DDE8B17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65500" y="5296959"/>
            <a:ext cx="3429000" cy="30427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75500" y="5296959"/>
            <a:ext cx="2286000" cy="304271"/>
          </a:xfrm>
          <a:prstGeom prst="rect">
            <a:avLst/>
          </a:prstGeom>
        </p:spPr>
        <p:txBody>
          <a:bodyPr/>
          <a:lstStyle/>
          <a:p>
            <a:fld id="{754A36EE-13E7-4693-ADB5-D696819CD9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66252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  <a:prstGeom prst="rect">
            <a:avLst/>
          </a:prstGeom>
        </p:spPr>
        <p:txBody>
          <a:bodyPr anchor="b"/>
          <a:lstStyle>
            <a:lvl1pPr>
              <a:defRPr sz="266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19323" y="822855"/>
            <a:ext cx="5143500" cy="406135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8500" y="5296959"/>
            <a:ext cx="2286000" cy="304271"/>
          </a:xfrm>
          <a:prstGeom prst="rect">
            <a:avLst/>
          </a:prstGeom>
        </p:spPr>
        <p:txBody>
          <a:bodyPr/>
          <a:lstStyle/>
          <a:p>
            <a:fld id="{006EB5BF-F35F-46E2-A152-CE638DDE8B17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65500" y="5296959"/>
            <a:ext cx="3429000" cy="30427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75500" y="5296959"/>
            <a:ext cx="2286000" cy="304271"/>
          </a:xfrm>
          <a:prstGeom prst="rect">
            <a:avLst/>
          </a:prstGeom>
        </p:spPr>
        <p:txBody>
          <a:bodyPr/>
          <a:lstStyle/>
          <a:p>
            <a:fld id="{754A36EE-13E7-4693-ADB5-D696819CD9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80826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304271"/>
            <a:ext cx="8763000" cy="1104636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1521354"/>
            <a:ext cx="8763000" cy="362611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8500" y="5296959"/>
            <a:ext cx="2286000" cy="304271"/>
          </a:xfrm>
          <a:prstGeom prst="rect">
            <a:avLst/>
          </a:prstGeom>
        </p:spPr>
        <p:txBody>
          <a:bodyPr/>
          <a:lstStyle/>
          <a:p>
            <a:fld id="{006EB5BF-F35F-46E2-A152-CE638DDE8B17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65500" y="5296959"/>
            <a:ext cx="3429000" cy="30427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75500" y="5296959"/>
            <a:ext cx="2286000" cy="304271"/>
          </a:xfrm>
          <a:prstGeom prst="rect">
            <a:avLst/>
          </a:prstGeom>
        </p:spPr>
        <p:txBody>
          <a:bodyPr/>
          <a:lstStyle/>
          <a:p>
            <a:fld id="{754A36EE-13E7-4693-ADB5-D696819CD9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878151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304271"/>
            <a:ext cx="2190750" cy="484319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304271"/>
            <a:ext cx="6445250" cy="484319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8500" y="5296959"/>
            <a:ext cx="2286000" cy="304271"/>
          </a:xfrm>
          <a:prstGeom prst="rect">
            <a:avLst/>
          </a:prstGeom>
        </p:spPr>
        <p:txBody>
          <a:bodyPr/>
          <a:lstStyle/>
          <a:p>
            <a:fld id="{006EB5BF-F35F-46E2-A152-CE638DDE8B17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65500" y="5296959"/>
            <a:ext cx="3429000" cy="30427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75500" y="5296959"/>
            <a:ext cx="2286000" cy="304271"/>
          </a:xfrm>
          <a:prstGeom prst="rect">
            <a:avLst/>
          </a:prstGeom>
        </p:spPr>
        <p:txBody>
          <a:bodyPr/>
          <a:lstStyle/>
          <a:p>
            <a:fld id="{754A36EE-13E7-4693-ADB5-D696819CD9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4897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98500" y="5296960"/>
            <a:ext cx="2286000" cy="304271"/>
          </a:xfrm>
          <a:prstGeom prst="rect">
            <a:avLst/>
          </a:prstGeom>
        </p:spPr>
        <p:txBody>
          <a:bodyPr/>
          <a:lstStyle/>
          <a:p>
            <a:fld id="{006EB5BF-F35F-46E2-A152-CE638DDE8B17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65500" y="5296960"/>
            <a:ext cx="3429000" cy="30427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75500" y="5296960"/>
            <a:ext cx="2286000" cy="304271"/>
          </a:xfrm>
          <a:prstGeom prst="rect">
            <a:avLst/>
          </a:prstGeom>
        </p:spPr>
        <p:txBody>
          <a:bodyPr/>
          <a:lstStyle/>
          <a:p>
            <a:fld id="{754A36EE-13E7-4693-ADB5-D696819CD9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6692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5" y="381000"/>
            <a:ext cx="3276864" cy="1333500"/>
          </a:xfrm>
          <a:prstGeom prst="rect">
            <a:avLst/>
          </a:prstGeom>
        </p:spPr>
        <p:txBody>
          <a:bodyPr anchor="b"/>
          <a:lstStyle>
            <a:lvl1pPr>
              <a:defRPr sz="2667" b="1">
                <a:solidFill>
                  <a:srgbClr val="5826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822856"/>
            <a:ext cx="5143500" cy="4061354"/>
          </a:xfrm>
          <a:prstGeom prst="rect">
            <a:avLst/>
          </a:prstGeom>
        </p:spPr>
        <p:txBody>
          <a:bodyPr/>
          <a:lstStyle>
            <a:lvl1pPr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33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67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5" y="1714500"/>
            <a:ext cx="3276864" cy="3176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0970" indent="0">
              <a:buNone/>
              <a:defRPr sz="1167"/>
            </a:lvl2pPr>
            <a:lvl3pPr marL="761940" indent="0">
              <a:buNone/>
              <a:defRPr sz="1000"/>
            </a:lvl3pPr>
            <a:lvl4pPr marL="1142908" indent="0">
              <a:buNone/>
              <a:defRPr sz="833"/>
            </a:lvl4pPr>
            <a:lvl5pPr marL="1523878" indent="0">
              <a:buNone/>
              <a:defRPr sz="833"/>
            </a:lvl5pPr>
            <a:lvl6pPr marL="1904848" indent="0">
              <a:buNone/>
              <a:defRPr sz="833"/>
            </a:lvl6pPr>
            <a:lvl7pPr marL="2285818" indent="0">
              <a:buNone/>
              <a:defRPr sz="833"/>
            </a:lvl7pPr>
            <a:lvl8pPr marL="2666787" indent="0">
              <a:buNone/>
              <a:defRPr sz="833"/>
            </a:lvl8pPr>
            <a:lvl9pPr marL="3047756" indent="0">
              <a:buNone/>
              <a:defRPr sz="83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8500" y="5296960"/>
            <a:ext cx="22860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A25EBC-FE77-47EC-94CD-130E57DB1636}" type="datetimeFigureOut">
              <a:rPr lang="pt-BR" smtClean="0"/>
              <a:pPr/>
              <a:t>17/03/2021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65500" y="5296960"/>
            <a:ext cx="34290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75500" y="5296960"/>
            <a:ext cx="22860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BD5517E-F1AA-47C8-A27A-CF597EEA9B8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07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5" y="381000"/>
            <a:ext cx="3276864" cy="1333500"/>
          </a:xfrm>
          <a:prstGeom prst="rect">
            <a:avLst/>
          </a:prstGeom>
        </p:spPr>
        <p:txBody>
          <a:bodyPr anchor="b"/>
          <a:lstStyle>
            <a:lvl1pPr>
              <a:defRPr sz="2667" b="1">
                <a:solidFill>
                  <a:srgbClr val="5826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19323" y="822856"/>
            <a:ext cx="5143500" cy="406135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0970" indent="0">
              <a:buNone/>
              <a:defRPr sz="2333"/>
            </a:lvl2pPr>
            <a:lvl3pPr marL="761940" indent="0">
              <a:buNone/>
              <a:defRPr sz="2000"/>
            </a:lvl3pPr>
            <a:lvl4pPr marL="1142908" indent="0">
              <a:buNone/>
              <a:defRPr sz="1667"/>
            </a:lvl4pPr>
            <a:lvl5pPr marL="1523878" indent="0">
              <a:buNone/>
              <a:defRPr sz="1667"/>
            </a:lvl5pPr>
            <a:lvl6pPr marL="1904848" indent="0">
              <a:buNone/>
              <a:defRPr sz="1667"/>
            </a:lvl6pPr>
            <a:lvl7pPr marL="2285818" indent="0">
              <a:buNone/>
              <a:defRPr sz="1667"/>
            </a:lvl7pPr>
            <a:lvl8pPr marL="2666787" indent="0">
              <a:buNone/>
              <a:defRPr sz="1667"/>
            </a:lvl8pPr>
            <a:lvl9pPr marL="3047756" indent="0">
              <a:buNone/>
              <a:defRPr sz="1667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5" y="1714500"/>
            <a:ext cx="3276864" cy="3176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0970" indent="0">
              <a:buNone/>
              <a:defRPr sz="1167"/>
            </a:lvl2pPr>
            <a:lvl3pPr marL="761940" indent="0">
              <a:buNone/>
              <a:defRPr sz="1000"/>
            </a:lvl3pPr>
            <a:lvl4pPr marL="1142908" indent="0">
              <a:buNone/>
              <a:defRPr sz="833"/>
            </a:lvl4pPr>
            <a:lvl5pPr marL="1523878" indent="0">
              <a:buNone/>
              <a:defRPr sz="833"/>
            </a:lvl5pPr>
            <a:lvl6pPr marL="1904848" indent="0">
              <a:buNone/>
              <a:defRPr sz="833"/>
            </a:lvl6pPr>
            <a:lvl7pPr marL="2285818" indent="0">
              <a:buNone/>
              <a:defRPr sz="833"/>
            </a:lvl7pPr>
            <a:lvl8pPr marL="2666787" indent="0">
              <a:buNone/>
              <a:defRPr sz="833"/>
            </a:lvl8pPr>
            <a:lvl9pPr marL="3047756" indent="0">
              <a:buNone/>
              <a:defRPr sz="83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8500" y="5296960"/>
            <a:ext cx="22860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A25EBC-FE77-47EC-94CD-130E57DB1636}" type="datetimeFigureOut">
              <a:rPr lang="pt-BR" smtClean="0"/>
              <a:pPr/>
              <a:t>17/03/2021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65500" y="5296960"/>
            <a:ext cx="34290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75500" y="5296960"/>
            <a:ext cx="22860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BD5517E-F1AA-47C8-A27A-CF597EEA9B8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4392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11C661DA-CFB9-400B-8B56-0330E820726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18"/>
            <a:ext cx="10155350" cy="5702583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02B00C58-43B8-4CE1-BFB3-C4C36D110E29}"/>
              </a:ext>
            </a:extLst>
          </p:cNvPr>
          <p:cNvSpPr/>
          <p:nvPr userDrawn="1"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B2DFFF2-2CE3-47CB-833A-408FBDCCA08C}"/>
              </a:ext>
            </a:extLst>
          </p:cNvPr>
          <p:cNvSpPr/>
          <p:nvPr userDrawn="1"/>
        </p:nvSpPr>
        <p:spPr>
          <a:xfrm>
            <a:off x="159454" y="157200"/>
            <a:ext cx="9841093" cy="54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/>
          </a:p>
        </p:txBody>
      </p:sp>
      <p:pic>
        <p:nvPicPr>
          <p:cNvPr id="5" name="Imagem 4" descr="simbolo.png">
            <a:extLst>
              <a:ext uri="{FF2B5EF4-FFF2-40B4-BE49-F238E27FC236}">
                <a16:creationId xmlns:a16="http://schemas.microsoft.com/office/drawing/2014/main" id="{3C009572-B89D-484D-9687-FAAF5B68E5B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/>
          <a:srcRect r="50871"/>
          <a:stretch>
            <a:fillRect/>
          </a:stretch>
        </p:blipFill>
        <p:spPr>
          <a:xfrm>
            <a:off x="8722550" y="3937620"/>
            <a:ext cx="1277997" cy="1620180"/>
          </a:xfrm>
          <a:prstGeom prst="rect">
            <a:avLst/>
          </a:prstGeom>
        </p:spPr>
      </p:pic>
      <p:pic>
        <p:nvPicPr>
          <p:cNvPr id="6" name="Imagem 5" descr="Logo_Seplag2019-01.png">
            <a:extLst>
              <a:ext uri="{FF2B5EF4-FFF2-40B4-BE49-F238E27FC236}">
                <a16:creationId xmlns:a16="http://schemas.microsoft.com/office/drawing/2014/main" id="{2A50C7E4-80AA-49A9-8622-DA5F48230EEF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/>
          <a:srcRect l="7244" t="18500" r="8135" b="60080"/>
          <a:stretch>
            <a:fillRect/>
          </a:stretch>
        </p:blipFill>
        <p:spPr>
          <a:xfrm>
            <a:off x="279467" y="5063978"/>
            <a:ext cx="2640293" cy="425226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EE6048EF-6C91-4957-8615-3B5A1DE003D9}"/>
              </a:ext>
            </a:extLst>
          </p:cNvPr>
          <p:cNvSpPr/>
          <p:nvPr userDrawn="1"/>
        </p:nvSpPr>
        <p:spPr>
          <a:xfrm>
            <a:off x="159454" y="5112049"/>
            <a:ext cx="3120346" cy="425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2611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76194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84" indent="-190484" algn="l" defTabSz="76194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indent="-190484" algn="l" defTabSz="76194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24" indent="-190484" algn="l" defTabSz="76194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393" indent="-190484" algn="l" defTabSz="76194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362" indent="-190484" algn="l" defTabSz="76194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332" indent="-190484" algn="l" defTabSz="76194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302" indent="-190484" algn="l" defTabSz="76194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72" indent="-190484" algn="l" defTabSz="76194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240" indent="-190484" algn="l" defTabSz="76194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7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4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0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87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84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81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787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756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11C661DA-CFB9-400B-8B56-0330E820726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" y="0"/>
            <a:ext cx="101553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175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11C661DA-CFB9-400B-8B56-0330E820726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18"/>
            <a:ext cx="10155350" cy="5702583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81320747-092F-4E0E-9555-DBF83A9862F9}"/>
              </a:ext>
            </a:extLst>
          </p:cNvPr>
          <p:cNvSpPr/>
          <p:nvPr userDrawn="1"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3932E2B-DE72-4B38-A5AB-9BA095E0DD80}"/>
              </a:ext>
            </a:extLst>
          </p:cNvPr>
          <p:cNvSpPr/>
          <p:nvPr userDrawn="1"/>
        </p:nvSpPr>
        <p:spPr>
          <a:xfrm>
            <a:off x="159454" y="157200"/>
            <a:ext cx="9841093" cy="54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/>
          </a:p>
        </p:txBody>
      </p:sp>
      <p:pic>
        <p:nvPicPr>
          <p:cNvPr id="5" name="Imagem 4" descr="simbolo.png">
            <a:extLst>
              <a:ext uri="{FF2B5EF4-FFF2-40B4-BE49-F238E27FC236}">
                <a16:creationId xmlns:a16="http://schemas.microsoft.com/office/drawing/2014/main" id="{0C6962D2-AB48-430A-8D13-62292AC59FA8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/>
          <a:srcRect r="50871"/>
          <a:stretch>
            <a:fillRect/>
          </a:stretch>
        </p:blipFill>
        <p:spPr>
          <a:xfrm>
            <a:off x="8722550" y="3937620"/>
            <a:ext cx="1277997" cy="1620180"/>
          </a:xfrm>
          <a:prstGeom prst="rect">
            <a:avLst/>
          </a:prstGeom>
        </p:spPr>
      </p:pic>
      <p:pic>
        <p:nvPicPr>
          <p:cNvPr id="6" name="Imagem 5" descr="Logo_Seplag2019-01.png">
            <a:extLst>
              <a:ext uri="{FF2B5EF4-FFF2-40B4-BE49-F238E27FC236}">
                <a16:creationId xmlns:a16="http://schemas.microsoft.com/office/drawing/2014/main" id="{49386385-A43C-4A68-9367-6B1F0DA093A6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/>
          <a:srcRect l="7244" t="18500" r="8135" b="60080"/>
          <a:stretch>
            <a:fillRect/>
          </a:stretch>
        </p:blipFill>
        <p:spPr>
          <a:xfrm>
            <a:off x="279467" y="5063978"/>
            <a:ext cx="2640293" cy="425226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277D69D-10A6-484F-BDE6-337654AB34C5}"/>
              </a:ext>
            </a:extLst>
          </p:cNvPr>
          <p:cNvSpPr/>
          <p:nvPr userDrawn="1"/>
        </p:nvSpPr>
        <p:spPr>
          <a:xfrm>
            <a:off x="159454" y="5112049"/>
            <a:ext cx="3120346" cy="425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6018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defTabSz="76194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84" indent="-190484" algn="l" defTabSz="76194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indent="-190484" algn="l" defTabSz="76194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24" indent="-190484" algn="l" defTabSz="76194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393" indent="-190484" algn="l" defTabSz="76194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362" indent="-190484" algn="l" defTabSz="76194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332" indent="-190484" algn="l" defTabSz="76194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302" indent="-190484" algn="l" defTabSz="76194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72" indent="-190484" algn="l" defTabSz="76194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240" indent="-190484" algn="l" defTabSz="76194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7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4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0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87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84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81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787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756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11C661DA-CFB9-400B-8B56-0330E820726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" y="0"/>
            <a:ext cx="101553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920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11C661DA-CFB9-400B-8B56-0330E820726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18"/>
            <a:ext cx="10155350" cy="5702583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F3BA73CC-CE33-46BF-854C-1DDBC1C19071}"/>
              </a:ext>
            </a:extLst>
          </p:cNvPr>
          <p:cNvSpPr/>
          <p:nvPr userDrawn="1"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0E1BA53-9B33-4E08-BFB9-02FF9D0AE51B}"/>
              </a:ext>
            </a:extLst>
          </p:cNvPr>
          <p:cNvSpPr/>
          <p:nvPr userDrawn="1"/>
        </p:nvSpPr>
        <p:spPr>
          <a:xfrm>
            <a:off x="159454" y="157200"/>
            <a:ext cx="9841093" cy="54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/>
          </a:p>
        </p:txBody>
      </p:sp>
      <p:pic>
        <p:nvPicPr>
          <p:cNvPr id="5" name="Imagem 4" descr="simbolo.png">
            <a:extLst>
              <a:ext uri="{FF2B5EF4-FFF2-40B4-BE49-F238E27FC236}">
                <a16:creationId xmlns:a16="http://schemas.microsoft.com/office/drawing/2014/main" id="{4989937D-5548-410B-963E-8BAF146BA6C2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/>
          <a:srcRect r="50871"/>
          <a:stretch>
            <a:fillRect/>
          </a:stretch>
        </p:blipFill>
        <p:spPr>
          <a:xfrm>
            <a:off x="8722550" y="3937620"/>
            <a:ext cx="1277997" cy="1620180"/>
          </a:xfrm>
          <a:prstGeom prst="rect">
            <a:avLst/>
          </a:prstGeom>
        </p:spPr>
      </p:pic>
      <p:pic>
        <p:nvPicPr>
          <p:cNvPr id="6" name="Imagem 5" descr="Logo_Seplag2019-01.png">
            <a:extLst>
              <a:ext uri="{FF2B5EF4-FFF2-40B4-BE49-F238E27FC236}">
                <a16:creationId xmlns:a16="http://schemas.microsoft.com/office/drawing/2014/main" id="{47CDAD85-03E1-4E42-A668-C9D1B2B8E49B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/>
          <a:srcRect l="7244" t="18500" r="8135" b="60080"/>
          <a:stretch>
            <a:fillRect/>
          </a:stretch>
        </p:blipFill>
        <p:spPr>
          <a:xfrm>
            <a:off x="279467" y="5063978"/>
            <a:ext cx="2640293" cy="425226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8EA22BDD-5F43-46BC-B0DA-B2C8AF9A7860}"/>
              </a:ext>
            </a:extLst>
          </p:cNvPr>
          <p:cNvSpPr/>
          <p:nvPr userDrawn="1"/>
        </p:nvSpPr>
        <p:spPr>
          <a:xfrm>
            <a:off x="159454" y="5112049"/>
            <a:ext cx="3120346" cy="425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5369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l" defTabSz="76194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84" indent="-190484" algn="l" defTabSz="76194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indent="-190484" algn="l" defTabSz="76194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24" indent="-190484" algn="l" defTabSz="76194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393" indent="-190484" algn="l" defTabSz="76194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362" indent="-190484" algn="l" defTabSz="76194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332" indent="-190484" algn="l" defTabSz="76194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302" indent="-190484" algn="l" defTabSz="76194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72" indent="-190484" algn="l" defTabSz="76194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240" indent="-190484" algn="l" defTabSz="76194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7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4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0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87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84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81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787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756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11C661DA-CFB9-400B-8B56-0330E820726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" y="0"/>
            <a:ext cx="101553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89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microsoft.com/office/2007/relationships/hdphoto" Target="../media/hdphoto6.wdp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9.wdp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diagramLayout" Target="../diagrams/layout4.xml"/><Relationship Id="rId7" Type="http://schemas.openxmlformats.org/officeDocument/2006/relationships/image" Target="../media/image3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4.sv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7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png"/><Relationship Id="rId5" Type="http://schemas.openxmlformats.org/officeDocument/2006/relationships/image" Target="../media/image38.svg"/><Relationship Id="rId4" Type="http://schemas.openxmlformats.org/officeDocument/2006/relationships/image" Target="../media/image40.png"/><Relationship Id="rId9" Type="http://schemas.openxmlformats.org/officeDocument/2006/relationships/image" Target="../media/image16.sv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4.svg"/><Relationship Id="rId4" Type="http://schemas.openxmlformats.org/officeDocument/2006/relationships/image" Target="../media/image12.png"/><Relationship Id="rId9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5.svg"/><Relationship Id="rId18" Type="http://schemas.openxmlformats.org/officeDocument/2006/relationships/image" Target="../media/image22.png"/><Relationship Id="rId26" Type="http://schemas.openxmlformats.org/officeDocument/2006/relationships/image" Target="../media/image26.png"/><Relationship Id="rId3" Type="http://schemas.openxmlformats.org/officeDocument/2006/relationships/image" Target="../media/image14.svg"/><Relationship Id="rId21" Type="http://schemas.openxmlformats.org/officeDocument/2006/relationships/image" Target="../media/image32.svg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17" Type="http://schemas.openxmlformats.org/officeDocument/2006/relationships/image" Target="../media/image29.svg"/><Relationship Id="rId25" Type="http://schemas.openxmlformats.org/officeDocument/2006/relationships/image" Target="../media/image36.svg"/><Relationship Id="rId2" Type="http://schemas.openxmlformats.org/officeDocument/2006/relationships/image" Target="../media/image12.png"/><Relationship Id="rId16" Type="http://schemas.openxmlformats.org/officeDocument/2006/relationships/image" Target="../media/image21.png"/><Relationship Id="rId20" Type="http://schemas.openxmlformats.org/officeDocument/2006/relationships/image" Target="../media/image23.png"/><Relationship Id="rId29" Type="http://schemas.openxmlformats.org/officeDocument/2006/relationships/image" Target="../media/image40.sv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11" Type="http://schemas.openxmlformats.org/officeDocument/2006/relationships/image" Target="../media/image23.svg"/><Relationship Id="rId24" Type="http://schemas.openxmlformats.org/officeDocument/2006/relationships/image" Target="../media/image25.png"/><Relationship Id="rId5" Type="http://schemas.openxmlformats.org/officeDocument/2006/relationships/image" Target="../media/image16.svg"/><Relationship Id="rId15" Type="http://schemas.openxmlformats.org/officeDocument/2006/relationships/image" Target="../media/image27.svg"/><Relationship Id="rId23" Type="http://schemas.openxmlformats.org/officeDocument/2006/relationships/image" Target="../media/image34.svg"/><Relationship Id="rId28" Type="http://schemas.openxmlformats.org/officeDocument/2006/relationships/image" Target="../media/image27.png"/><Relationship Id="rId10" Type="http://schemas.openxmlformats.org/officeDocument/2006/relationships/image" Target="../media/image18.png"/><Relationship Id="rId19" Type="http://schemas.microsoft.com/office/2007/relationships/hdphoto" Target="../media/hdphoto5.wdp"/><Relationship Id="rId4" Type="http://schemas.openxmlformats.org/officeDocument/2006/relationships/image" Target="../media/image13.png"/><Relationship Id="rId9" Type="http://schemas.microsoft.com/office/2007/relationships/hdphoto" Target="../media/hdphoto4.wdp"/><Relationship Id="rId14" Type="http://schemas.openxmlformats.org/officeDocument/2006/relationships/image" Target="../media/image20.png"/><Relationship Id="rId22" Type="http://schemas.openxmlformats.org/officeDocument/2006/relationships/image" Target="../media/image24.png"/><Relationship Id="rId27" Type="http://schemas.openxmlformats.org/officeDocument/2006/relationships/image" Target="../media/image3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Agrupar 11">
            <a:extLst>
              <a:ext uri="{FF2B5EF4-FFF2-40B4-BE49-F238E27FC236}">
                <a16:creationId xmlns:a16="http://schemas.microsoft.com/office/drawing/2014/main" id="{A5270179-0012-4C0B-95BF-915BCA834FE1}"/>
              </a:ext>
            </a:extLst>
          </p:cNvPr>
          <p:cNvGrpSpPr/>
          <p:nvPr/>
        </p:nvGrpSpPr>
        <p:grpSpPr>
          <a:xfrm>
            <a:off x="3211282" y="2856629"/>
            <a:ext cx="4624072" cy="1420116"/>
            <a:chOff x="1329825" y="3093568"/>
            <a:chExt cx="5421919" cy="1712465"/>
          </a:xfrm>
        </p:grpSpPr>
        <p:pic>
          <p:nvPicPr>
            <p:cNvPr id="14" name="Picture 2" descr="Microfone Computador ícones Som, microfone, eletrônica, microfone png |  PNGEgg">
              <a:extLst>
                <a:ext uri="{FF2B5EF4-FFF2-40B4-BE49-F238E27FC236}">
                  <a16:creationId xmlns:a16="http://schemas.microsoft.com/office/drawing/2014/main" id="{7FDEFE2A-1613-4558-854A-C73C2AC64A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078" b="94141" l="10000" r="90000">
                          <a14:foregroundMark x1="44333" y1="5273" x2="44333" y2="5273"/>
                          <a14:foregroundMark x1="50667" y1="94141" x2="50667" y2="941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9825" y="3359659"/>
              <a:ext cx="1477938" cy="840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Câmeras de vídeo Filmadora Computer Icons, Camera, fotografia, retângulo, câmera  Ícone png | PNGWing">
              <a:extLst>
                <a:ext uri="{FF2B5EF4-FFF2-40B4-BE49-F238E27FC236}">
                  <a16:creationId xmlns:a16="http://schemas.microsoft.com/office/drawing/2014/main" id="{0C2DCB67-DB2F-4FE5-8A28-265E263C77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79722" y1="23889" x2="79722" y2="23889"/>
                          <a14:foregroundMark x1="43056" y1="21389" x2="43056" y2="21389"/>
                          <a14:foregroundMark x1="85556" y1="59444" x2="85556" y2="59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0025" y="3093568"/>
              <a:ext cx="1372963" cy="1372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ícones Do Computador, Avatar, Documento De Identidade png transparente  grátis">
              <a:extLst>
                <a:ext uri="{FF2B5EF4-FFF2-40B4-BE49-F238E27FC236}">
                  <a16:creationId xmlns:a16="http://schemas.microsoft.com/office/drawing/2014/main" id="{9685161F-5D2A-4623-9651-B98C49B832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36778" y1="51538" x2="36778" y2="51538"/>
                          <a14:foregroundMark x1="61222" y1="49231" x2="61222" y2="49231"/>
                          <a14:foregroundMark x1="58778" y1="63846" x2="58778" y2="63846"/>
                          <a14:foregroundMark x1="58778" y1="73077" x2="58778" y2="730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5250" y="3225875"/>
              <a:ext cx="1918294" cy="1108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Espaço Reservado para Conteúdo 2">
              <a:extLst>
                <a:ext uri="{FF2B5EF4-FFF2-40B4-BE49-F238E27FC236}">
                  <a16:creationId xmlns:a16="http://schemas.microsoft.com/office/drawing/2014/main" id="{9DA5EF82-E6FE-40EB-B289-560222915124}"/>
                </a:ext>
              </a:extLst>
            </p:cNvPr>
            <p:cNvSpPr txBox="1">
              <a:spLocks/>
            </p:cNvSpPr>
            <p:nvPr/>
          </p:nvSpPr>
          <p:spPr>
            <a:xfrm>
              <a:off x="1551897" y="4226351"/>
              <a:ext cx="1033794" cy="574182"/>
            </a:xfrm>
            <a:prstGeom prst="rect">
              <a:avLst/>
            </a:prstGeom>
          </p:spPr>
          <p:txBody>
            <a:bodyPr/>
            <a:lstStyle>
              <a:lvl1pPr marL="0" indent="0" algn="l" defTabSz="761940" rtl="0" eaLnBrk="1" latinLnBrk="0" hangingPunct="1">
                <a:lnSpc>
                  <a:spcPct val="90000"/>
                </a:lnSpc>
                <a:spcBef>
                  <a:spcPts val="833"/>
                </a:spcBef>
                <a:buFont typeface="Arial" panose="020B0604020202020204" pitchFamily="34" charset="0"/>
                <a:buNone/>
                <a:defRPr sz="2500" kern="1200">
                  <a:solidFill>
                    <a:srgbClr val="5B9BD5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380970" indent="0" algn="ctr" defTabSz="761940" rtl="0" eaLnBrk="1" latinLnBrk="0" hangingPunct="1">
                <a:lnSpc>
                  <a:spcPct val="90000"/>
                </a:lnSpc>
                <a:spcBef>
                  <a:spcPts val="417"/>
                </a:spcBef>
                <a:buFont typeface="Arial" panose="020B0604020202020204" pitchFamily="34" charset="0"/>
                <a:buNone/>
                <a:defRPr sz="1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61940" indent="0" algn="ctr" defTabSz="761940" rtl="0" eaLnBrk="1" latinLnBrk="0" hangingPunct="1">
                <a:lnSpc>
                  <a:spcPct val="90000"/>
                </a:lnSpc>
                <a:spcBef>
                  <a:spcPts val="417"/>
                </a:spcBef>
                <a:buFont typeface="Arial" panose="020B0604020202020204" pitchFamily="34" charset="0"/>
                <a:buNone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42908" indent="0" algn="ctr" defTabSz="761940" rtl="0" eaLnBrk="1" latinLnBrk="0" hangingPunct="1">
                <a:lnSpc>
                  <a:spcPct val="90000"/>
                </a:lnSpc>
                <a:spcBef>
                  <a:spcPts val="417"/>
                </a:spcBef>
                <a:buFont typeface="Arial" panose="020B0604020202020204" pitchFamily="34" charset="0"/>
                <a:buNone/>
                <a:defRPr sz="13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878" indent="0" algn="ctr" defTabSz="761940" rtl="0" eaLnBrk="1" latinLnBrk="0" hangingPunct="1">
                <a:lnSpc>
                  <a:spcPct val="90000"/>
                </a:lnSpc>
                <a:spcBef>
                  <a:spcPts val="417"/>
                </a:spcBef>
                <a:buFont typeface="Arial" panose="020B0604020202020204" pitchFamily="34" charset="0"/>
                <a:buNone/>
                <a:defRPr sz="13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04848" indent="0" algn="ctr" defTabSz="761940" rtl="0" eaLnBrk="1" latinLnBrk="0" hangingPunct="1">
                <a:lnSpc>
                  <a:spcPct val="90000"/>
                </a:lnSpc>
                <a:spcBef>
                  <a:spcPts val="417"/>
                </a:spcBef>
                <a:buFont typeface="Arial" panose="020B0604020202020204" pitchFamily="34" charset="0"/>
                <a:buNone/>
                <a:defRPr sz="13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85818" indent="0" algn="ctr" defTabSz="761940" rtl="0" eaLnBrk="1" latinLnBrk="0" hangingPunct="1">
                <a:lnSpc>
                  <a:spcPct val="90000"/>
                </a:lnSpc>
                <a:spcBef>
                  <a:spcPts val="417"/>
                </a:spcBef>
                <a:buFont typeface="Arial" panose="020B0604020202020204" pitchFamily="34" charset="0"/>
                <a:buNone/>
                <a:defRPr sz="13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66787" indent="0" algn="ctr" defTabSz="761940" rtl="0" eaLnBrk="1" latinLnBrk="0" hangingPunct="1">
                <a:lnSpc>
                  <a:spcPct val="90000"/>
                </a:lnSpc>
                <a:spcBef>
                  <a:spcPts val="417"/>
                </a:spcBef>
                <a:buFont typeface="Arial" panose="020B0604020202020204" pitchFamily="34" charset="0"/>
                <a:buNone/>
                <a:defRPr sz="13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047756" indent="0" algn="ctr" defTabSz="761940" rtl="0" eaLnBrk="1" latinLnBrk="0" hangingPunct="1">
                <a:lnSpc>
                  <a:spcPct val="90000"/>
                </a:lnSpc>
                <a:spcBef>
                  <a:spcPts val="417"/>
                </a:spcBef>
                <a:buFont typeface="Arial" panose="020B0604020202020204" pitchFamily="34" charset="0"/>
                <a:buNone/>
                <a:defRPr sz="13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</a:pPr>
              <a:r>
                <a:rPr lang="pt-BR" sz="1100" b="1" dirty="0">
                  <a:solidFill>
                    <a:schemeClr val="tx1"/>
                  </a:solidFill>
                </a:rPr>
                <a:t>Microfone Desligado</a:t>
              </a:r>
            </a:p>
          </p:txBody>
        </p:sp>
        <p:sp>
          <p:nvSpPr>
            <p:cNvPr id="19" name="Espaço Reservado para Conteúdo 2">
              <a:extLst>
                <a:ext uri="{FF2B5EF4-FFF2-40B4-BE49-F238E27FC236}">
                  <a16:creationId xmlns:a16="http://schemas.microsoft.com/office/drawing/2014/main" id="{652B8094-6B2F-46D4-B220-473AD9A7C769}"/>
                </a:ext>
              </a:extLst>
            </p:cNvPr>
            <p:cNvSpPr txBox="1">
              <a:spLocks/>
            </p:cNvSpPr>
            <p:nvPr/>
          </p:nvSpPr>
          <p:spPr>
            <a:xfrm>
              <a:off x="3192673" y="4231851"/>
              <a:ext cx="1033794" cy="574182"/>
            </a:xfrm>
            <a:prstGeom prst="rect">
              <a:avLst/>
            </a:prstGeom>
          </p:spPr>
          <p:txBody>
            <a:bodyPr/>
            <a:lstStyle>
              <a:lvl1pPr marL="0" indent="0" algn="l" defTabSz="761940" rtl="0" eaLnBrk="1" latinLnBrk="0" hangingPunct="1">
                <a:lnSpc>
                  <a:spcPct val="90000"/>
                </a:lnSpc>
                <a:spcBef>
                  <a:spcPts val="833"/>
                </a:spcBef>
                <a:buFont typeface="Arial" panose="020B0604020202020204" pitchFamily="34" charset="0"/>
                <a:buNone/>
                <a:defRPr sz="2500" kern="1200">
                  <a:solidFill>
                    <a:srgbClr val="5B9BD5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380970" indent="0" algn="ctr" defTabSz="761940" rtl="0" eaLnBrk="1" latinLnBrk="0" hangingPunct="1">
                <a:lnSpc>
                  <a:spcPct val="90000"/>
                </a:lnSpc>
                <a:spcBef>
                  <a:spcPts val="417"/>
                </a:spcBef>
                <a:buFont typeface="Arial" panose="020B0604020202020204" pitchFamily="34" charset="0"/>
                <a:buNone/>
                <a:defRPr sz="1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61940" indent="0" algn="ctr" defTabSz="761940" rtl="0" eaLnBrk="1" latinLnBrk="0" hangingPunct="1">
                <a:lnSpc>
                  <a:spcPct val="90000"/>
                </a:lnSpc>
                <a:spcBef>
                  <a:spcPts val="417"/>
                </a:spcBef>
                <a:buFont typeface="Arial" panose="020B0604020202020204" pitchFamily="34" charset="0"/>
                <a:buNone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42908" indent="0" algn="ctr" defTabSz="761940" rtl="0" eaLnBrk="1" latinLnBrk="0" hangingPunct="1">
                <a:lnSpc>
                  <a:spcPct val="90000"/>
                </a:lnSpc>
                <a:spcBef>
                  <a:spcPts val="417"/>
                </a:spcBef>
                <a:buFont typeface="Arial" panose="020B0604020202020204" pitchFamily="34" charset="0"/>
                <a:buNone/>
                <a:defRPr sz="13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878" indent="0" algn="ctr" defTabSz="761940" rtl="0" eaLnBrk="1" latinLnBrk="0" hangingPunct="1">
                <a:lnSpc>
                  <a:spcPct val="90000"/>
                </a:lnSpc>
                <a:spcBef>
                  <a:spcPts val="417"/>
                </a:spcBef>
                <a:buFont typeface="Arial" panose="020B0604020202020204" pitchFamily="34" charset="0"/>
                <a:buNone/>
                <a:defRPr sz="13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04848" indent="0" algn="ctr" defTabSz="761940" rtl="0" eaLnBrk="1" latinLnBrk="0" hangingPunct="1">
                <a:lnSpc>
                  <a:spcPct val="90000"/>
                </a:lnSpc>
                <a:spcBef>
                  <a:spcPts val="417"/>
                </a:spcBef>
                <a:buFont typeface="Arial" panose="020B0604020202020204" pitchFamily="34" charset="0"/>
                <a:buNone/>
                <a:defRPr sz="13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85818" indent="0" algn="ctr" defTabSz="761940" rtl="0" eaLnBrk="1" latinLnBrk="0" hangingPunct="1">
                <a:lnSpc>
                  <a:spcPct val="90000"/>
                </a:lnSpc>
                <a:spcBef>
                  <a:spcPts val="417"/>
                </a:spcBef>
                <a:buFont typeface="Arial" panose="020B0604020202020204" pitchFamily="34" charset="0"/>
                <a:buNone/>
                <a:defRPr sz="13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66787" indent="0" algn="ctr" defTabSz="761940" rtl="0" eaLnBrk="1" latinLnBrk="0" hangingPunct="1">
                <a:lnSpc>
                  <a:spcPct val="90000"/>
                </a:lnSpc>
                <a:spcBef>
                  <a:spcPts val="417"/>
                </a:spcBef>
                <a:buFont typeface="Arial" panose="020B0604020202020204" pitchFamily="34" charset="0"/>
                <a:buNone/>
                <a:defRPr sz="13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047756" indent="0" algn="ctr" defTabSz="761940" rtl="0" eaLnBrk="1" latinLnBrk="0" hangingPunct="1">
                <a:lnSpc>
                  <a:spcPct val="90000"/>
                </a:lnSpc>
                <a:spcBef>
                  <a:spcPts val="417"/>
                </a:spcBef>
                <a:buFont typeface="Arial" panose="020B0604020202020204" pitchFamily="34" charset="0"/>
                <a:buNone/>
                <a:defRPr sz="13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</a:pPr>
              <a:r>
                <a:rPr lang="pt-BR" sz="1100" b="1" dirty="0">
                  <a:solidFill>
                    <a:schemeClr val="tx1"/>
                  </a:solidFill>
                </a:rPr>
                <a:t>Câmera Ligada</a:t>
              </a:r>
            </a:p>
          </p:txBody>
        </p:sp>
        <p:sp>
          <p:nvSpPr>
            <p:cNvPr id="20" name="Espaço Reservado para Conteúdo 2">
              <a:extLst>
                <a:ext uri="{FF2B5EF4-FFF2-40B4-BE49-F238E27FC236}">
                  <a16:creationId xmlns:a16="http://schemas.microsoft.com/office/drawing/2014/main" id="{DEA1F9F1-D606-4FA5-9202-F69754C71522}"/>
                </a:ext>
              </a:extLst>
            </p:cNvPr>
            <p:cNvSpPr txBox="1">
              <a:spLocks/>
            </p:cNvSpPr>
            <p:nvPr/>
          </p:nvSpPr>
          <p:spPr>
            <a:xfrm>
              <a:off x="4833450" y="4226348"/>
              <a:ext cx="1918294" cy="574182"/>
            </a:xfrm>
            <a:prstGeom prst="rect">
              <a:avLst/>
            </a:prstGeom>
          </p:spPr>
          <p:txBody>
            <a:bodyPr/>
            <a:lstStyle>
              <a:lvl1pPr marL="0" indent="0" algn="l" defTabSz="761940" rtl="0" eaLnBrk="1" latinLnBrk="0" hangingPunct="1">
                <a:lnSpc>
                  <a:spcPct val="90000"/>
                </a:lnSpc>
                <a:spcBef>
                  <a:spcPts val="833"/>
                </a:spcBef>
                <a:buFont typeface="Arial" panose="020B0604020202020204" pitchFamily="34" charset="0"/>
                <a:buNone/>
                <a:defRPr sz="2500" kern="1200">
                  <a:solidFill>
                    <a:srgbClr val="5B9BD5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380970" indent="0" algn="ctr" defTabSz="761940" rtl="0" eaLnBrk="1" latinLnBrk="0" hangingPunct="1">
                <a:lnSpc>
                  <a:spcPct val="90000"/>
                </a:lnSpc>
                <a:spcBef>
                  <a:spcPts val="417"/>
                </a:spcBef>
                <a:buFont typeface="Arial" panose="020B0604020202020204" pitchFamily="34" charset="0"/>
                <a:buNone/>
                <a:defRPr sz="1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61940" indent="0" algn="ctr" defTabSz="761940" rtl="0" eaLnBrk="1" latinLnBrk="0" hangingPunct="1">
                <a:lnSpc>
                  <a:spcPct val="90000"/>
                </a:lnSpc>
                <a:spcBef>
                  <a:spcPts val="417"/>
                </a:spcBef>
                <a:buFont typeface="Arial" panose="020B0604020202020204" pitchFamily="34" charset="0"/>
                <a:buNone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42908" indent="0" algn="ctr" defTabSz="761940" rtl="0" eaLnBrk="1" latinLnBrk="0" hangingPunct="1">
                <a:lnSpc>
                  <a:spcPct val="90000"/>
                </a:lnSpc>
                <a:spcBef>
                  <a:spcPts val="417"/>
                </a:spcBef>
                <a:buFont typeface="Arial" panose="020B0604020202020204" pitchFamily="34" charset="0"/>
                <a:buNone/>
                <a:defRPr sz="13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878" indent="0" algn="ctr" defTabSz="761940" rtl="0" eaLnBrk="1" latinLnBrk="0" hangingPunct="1">
                <a:lnSpc>
                  <a:spcPct val="90000"/>
                </a:lnSpc>
                <a:spcBef>
                  <a:spcPts val="417"/>
                </a:spcBef>
                <a:buFont typeface="Arial" panose="020B0604020202020204" pitchFamily="34" charset="0"/>
                <a:buNone/>
                <a:defRPr sz="13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04848" indent="0" algn="ctr" defTabSz="761940" rtl="0" eaLnBrk="1" latinLnBrk="0" hangingPunct="1">
                <a:lnSpc>
                  <a:spcPct val="90000"/>
                </a:lnSpc>
                <a:spcBef>
                  <a:spcPts val="417"/>
                </a:spcBef>
                <a:buFont typeface="Arial" panose="020B0604020202020204" pitchFamily="34" charset="0"/>
                <a:buNone/>
                <a:defRPr sz="13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85818" indent="0" algn="ctr" defTabSz="761940" rtl="0" eaLnBrk="1" latinLnBrk="0" hangingPunct="1">
                <a:lnSpc>
                  <a:spcPct val="90000"/>
                </a:lnSpc>
                <a:spcBef>
                  <a:spcPts val="417"/>
                </a:spcBef>
                <a:buFont typeface="Arial" panose="020B0604020202020204" pitchFamily="34" charset="0"/>
                <a:buNone/>
                <a:defRPr sz="13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66787" indent="0" algn="ctr" defTabSz="761940" rtl="0" eaLnBrk="1" latinLnBrk="0" hangingPunct="1">
                <a:lnSpc>
                  <a:spcPct val="90000"/>
                </a:lnSpc>
                <a:spcBef>
                  <a:spcPts val="417"/>
                </a:spcBef>
                <a:buFont typeface="Arial" panose="020B0604020202020204" pitchFamily="34" charset="0"/>
                <a:buNone/>
                <a:defRPr sz="13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047756" indent="0" algn="ctr" defTabSz="761940" rtl="0" eaLnBrk="1" latinLnBrk="0" hangingPunct="1">
                <a:lnSpc>
                  <a:spcPct val="90000"/>
                </a:lnSpc>
                <a:spcBef>
                  <a:spcPts val="417"/>
                </a:spcBef>
                <a:buFont typeface="Arial" panose="020B0604020202020204" pitchFamily="34" charset="0"/>
                <a:buNone/>
                <a:defRPr sz="13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lnSpc>
                  <a:spcPct val="100000"/>
                </a:lnSpc>
                <a:spcBef>
                  <a:spcPts val="0"/>
                </a:spcBef>
                <a:buClr>
                  <a:schemeClr val="tx1"/>
                </a:buClr>
              </a:pPr>
              <a:r>
                <a:rPr lang="pt-BR" sz="1100" b="1" dirty="0">
                  <a:solidFill>
                    <a:schemeClr val="tx1"/>
                  </a:solidFill>
                </a:rPr>
                <a:t>Identifique-se</a:t>
              </a:r>
            </a:p>
            <a:p>
              <a:pPr algn="ctr" defTabSz="914400">
                <a:lnSpc>
                  <a:spcPct val="100000"/>
                </a:lnSpc>
                <a:spcBef>
                  <a:spcPts val="0"/>
                </a:spcBef>
                <a:buClr>
                  <a:schemeClr val="tx1"/>
                </a:buClr>
              </a:pPr>
              <a:r>
                <a:rPr lang="pt-BR" sz="1100" b="1" dirty="0">
                  <a:solidFill>
                    <a:schemeClr val="tx1"/>
                  </a:solidFill>
                </a:rPr>
                <a:t> [nome e instituição</a:t>
              </a:r>
              <a:r>
                <a:rPr lang="pt-BR" sz="1400" b="1" dirty="0">
                  <a:solidFill>
                    <a:schemeClr val="tx1"/>
                  </a:solidFill>
                </a:rPr>
                <a:t>]</a:t>
              </a:r>
            </a:p>
          </p:txBody>
        </p:sp>
      </p:grp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C97336D8-0161-4C28-81F2-E54A63E6AC50}"/>
              </a:ext>
            </a:extLst>
          </p:cNvPr>
          <p:cNvSpPr txBox="1"/>
          <p:nvPr/>
        </p:nvSpPr>
        <p:spPr>
          <a:xfrm>
            <a:off x="2413763" y="344898"/>
            <a:ext cx="6219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pt-BR" sz="3600" b="1" dirty="0">
                <a:solidFill>
                  <a:srgbClr val="5826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BEM-VINDO!</a:t>
            </a:r>
            <a:endParaRPr lang="pt-BR" sz="24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" descr="Fundação João Pinheiro">
            <a:extLst>
              <a:ext uri="{FF2B5EF4-FFF2-40B4-BE49-F238E27FC236}">
                <a16:creationId xmlns:a16="http://schemas.microsoft.com/office/drawing/2014/main" id="{A4F41453-B070-44B1-B64A-992129B2C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00" y="5129574"/>
            <a:ext cx="723420" cy="41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tângulo 22">
            <a:extLst>
              <a:ext uri="{FF2B5EF4-FFF2-40B4-BE49-F238E27FC236}">
                <a16:creationId xmlns:a16="http://schemas.microsoft.com/office/drawing/2014/main" id="{B6E87CF2-F028-4991-B395-C833C5967043}"/>
              </a:ext>
            </a:extLst>
          </p:cNvPr>
          <p:cNvSpPr/>
          <p:nvPr/>
        </p:nvSpPr>
        <p:spPr>
          <a:xfrm>
            <a:off x="4793580" y="4626819"/>
            <a:ext cx="17761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pt-BR" sz="1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de março - 2021</a:t>
            </a: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89E0A450-3E6C-4985-A4CA-44316081C01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9952"/>
          <a:stretch/>
        </p:blipFill>
        <p:spPr>
          <a:xfrm>
            <a:off x="3410121" y="5013519"/>
            <a:ext cx="4226393" cy="672848"/>
          </a:xfrm>
          <a:prstGeom prst="rect">
            <a:avLst/>
          </a:prstGeom>
        </p:spPr>
      </p:pic>
      <p:sp>
        <p:nvSpPr>
          <p:cNvPr id="25" name="CaixaDeTexto 24">
            <a:extLst>
              <a:ext uri="{FF2B5EF4-FFF2-40B4-BE49-F238E27FC236}">
                <a16:creationId xmlns:a16="http://schemas.microsoft.com/office/drawing/2014/main" id="{C8E1B580-3172-46BC-BF28-7ADA377E6C5C}"/>
              </a:ext>
            </a:extLst>
          </p:cNvPr>
          <p:cNvSpPr txBox="1"/>
          <p:nvPr/>
        </p:nvSpPr>
        <p:spPr>
          <a:xfrm>
            <a:off x="1493943" y="1327163"/>
            <a:ext cx="805875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pt-BR" sz="2400" b="1" dirty="0">
                <a:solidFill>
                  <a:srgbClr val="5826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4º Bate-Papo do Projeto CCC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pt-BR" sz="2400" i="1" dirty="0">
                <a:solidFill>
                  <a:srgbClr val="5826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do refinamento dos materiais e serviços da centralização</a:t>
            </a:r>
            <a:endParaRPr lang="pt-BR" sz="3600" i="1" dirty="0">
              <a:solidFill>
                <a:srgbClr val="5826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461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E835A549-EC5F-4B80-A7F5-BFA18C79260C}"/>
              </a:ext>
            </a:extLst>
          </p:cNvPr>
          <p:cNvSpPr/>
          <p:nvPr/>
        </p:nvSpPr>
        <p:spPr>
          <a:xfrm>
            <a:off x="3386615" y="5037569"/>
            <a:ext cx="3384376" cy="484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2FDC7FF0-8E2B-49E1-A395-7E288E254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520" y="1489348"/>
            <a:ext cx="8021990" cy="3816424"/>
          </a:xfrm>
        </p:spPr>
        <p:txBody>
          <a:bodyPr/>
          <a:lstStyle/>
          <a:p>
            <a:pPr algn="just" defTabSz="9144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</a:pPr>
            <a:r>
              <a:rPr lang="pt-BR" sz="1600" b="1" dirty="0">
                <a:solidFill>
                  <a:schemeClr val="accent6"/>
                </a:solidFill>
              </a:rPr>
              <a:t>Formulário</a:t>
            </a:r>
            <a:r>
              <a:rPr lang="pt-BR" sz="1600" dirty="0"/>
              <a:t> encaminhado para os 44 órgãos/entidades</a:t>
            </a:r>
          </a:p>
          <a:p>
            <a:pPr algn="just" defTabSz="9144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</a:pPr>
            <a:r>
              <a:rPr lang="pt-BR" sz="1600" dirty="0"/>
              <a:t>Cada instituição teve a oportunidade de propor:</a:t>
            </a:r>
          </a:p>
          <a:p>
            <a:pPr marL="380985" lvl="1" indent="0" algn="just" defTabSz="9144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None/>
            </a:pPr>
            <a:r>
              <a:rPr lang="pt-BR" sz="1600" b="1" dirty="0">
                <a:solidFill>
                  <a:schemeClr val="accent6"/>
                </a:solidFill>
              </a:rPr>
              <a:t>    Adição de Objetos ao escopo      </a:t>
            </a:r>
            <a:r>
              <a:rPr lang="pt-BR" sz="1600" dirty="0"/>
              <a:t> </a:t>
            </a:r>
          </a:p>
          <a:p>
            <a:pPr marL="380985" lvl="1" indent="0" algn="just" defTabSz="9144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None/>
            </a:pPr>
            <a:r>
              <a:rPr lang="pt-BR" sz="1600" dirty="0"/>
              <a:t> </a:t>
            </a:r>
          </a:p>
          <a:p>
            <a:pPr marL="380985" lvl="1" indent="0" algn="just" defTabSz="9144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None/>
            </a:pPr>
            <a:r>
              <a:rPr lang="pt-BR" sz="1600" b="1" dirty="0">
                <a:solidFill>
                  <a:schemeClr val="accent6"/>
                </a:solidFill>
              </a:rPr>
              <a:t>    Retirada de Objetos do escopo</a:t>
            </a:r>
          </a:p>
          <a:p>
            <a:pPr algn="just" defTabSz="9144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</a:pPr>
            <a:r>
              <a:rPr lang="pt-BR" sz="1600" dirty="0"/>
              <a:t>Durante o preenchimento os órgãos/entidades puderam solicitar </a:t>
            </a:r>
            <a:r>
              <a:rPr lang="pt-BR" sz="1600" b="1" dirty="0">
                <a:solidFill>
                  <a:schemeClr val="accent6"/>
                </a:solidFill>
              </a:rPr>
              <a:t>agendas para orientação</a:t>
            </a:r>
          </a:p>
          <a:p>
            <a:pPr algn="just" defTabSz="9144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</a:pPr>
            <a:r>
              <a:rPr lang="pt-BR" sz="1600" dirty="0"/>
              <a:t>13 órgãos/entidades requisitaram apoio no preenchimento, sendo que desses </a:t>
            </a:r>
            <a:r>
              <a:rPr lang="pt-BR" sz="1600" b="1" dirty="0">
                <a:solidFill>
                  <a:schemeClr val="accent6"/>
                </a:solidFill>
              </a:rPr>
              <a:t>10 solicitaram a realização de agendas  	</a:t>
            </a:r>
          </a:p>
          <a:p>
            <a:pPr algn="just" defTabSz="9144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</a:pPr>
            <a:r>
              <a:rPr lang="pt-BR" sz="1600" dirty="0"/>
              <a:t>O </a:t>
            </a:r>
            <a:r>
              <a:rPr lang="pt-BR" sz="1600" b="1" dirty="0">
                <a:solidFill>
                  <a:schemeClr val="accent6"/>
                </a:solidFill>
              </a:rPr>
              <a:t>preenchimento </a:t>
            </a:r>
            <a:r>
              <a:rPr lang="pt-BR" sz="1600" dirty="0"/>
              <a:t>do formulário foi feito nos meses de </a:t>
            </a:r>
            <a:r>
              <a:rPr lang="pt-BR" sz="1600" b="1" dirty="0">
                <a:solidFill>
                  <a:schemeClr val="accent6"/>
                </a:solidFill>
              </a:rPr>
              <a:t>Novembro e Dezembro de 2020</a:t>
            </a:r>
          </a:p>
          <a:p>
            <a:pPr algn="just" defTabSz="9144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</a:pPr>
            <a:r>
              <a:rPr lang="pt-BR" sz="1600" dirty="0"/>
              <a:t>Todas as </a:t>
            </a:r>
            <a:r>
              <a:rPr lang="pt-BR" sz="1600" b="1" dirty="0">
                <a:solidFill>
                  <a:schemeClr val="accent6"/>
                </a:solidFill>
              </a:rPr>
              <a:t>44 instituições retornaram </a:t>
            </a:r>
            <a:r>
              <a:rPr lang="pt-BR" sz="1600" dirty="0"/>
              <a:t>com a análise realizada e foram efetuadas </a:t>
            </a:r>
            <a:r>
              <a:rPr lang="pt-BR" sz="1600" b="1" dirty="0">
                <a:solidFill>
                  <a:schemeClr val="accent6"/>
                </a:solidFill>
              </a:rPr>
              <a:t>reuniões para correção de erros</a:t>
            </a: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582284" y="304271"/>
            <a:ext cx="8993038" cy="537005"/>
          </a:xfrm>
        </p:spPr>
        <p:txBody>
          <a:bodyPr/>
          <a:lstStyle/>
          <a:p>
            <a:r>
              <a:rPr lang="pt-BR" sz="3200" b="1" dirty="0">
                <a:solidFill>
                  <a:srgbClr val="5826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Coleta de Informações </a:t>
            </a:r>
            <a:br>
              <a:rPr lang="pt-BR" sz="3200" b="1" dirty="0">
                <a:solidFill>
                  <a:srgbClr val="58267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Formulário e agendas de instrução</a:t>
            </a:r>
            <a:endParaRPr lang="pt-BR" sz="32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6" descr="Resultado de imagem para minus icon png">
            <a:extLst>
              <a:ext uri="{FF2B5EF4-FFF2-40B4-BE49-F238E27FC236}">
                <a16:creationId xmlns:a16="http://schemas.microsoft.com/office/drawing/2014/main" id="{15CA8424-FBE9-4251-B20F-E8D0FE3D1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9659" y1="33529" x2="19659" y2="3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99" y="2973265"/>
            <a:ext cx="461091" cy="35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Resultado de imagem para plus icon png">
            <a:extLst>
              <a:ext uri="{FF2B5EF4-FFF2-40B4-BE49-F238E27FC236}">
                <a16:creationId xmlns:a16="http://schemas.microsoft.com/office/drawing/2014/main" id="{4E67CD9E-4075-4E30-A9AD-D4DB65747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01" y="2209428"/>
            <a:ext cx="356285" cy="35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090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74A8503-F987-4473-877D-24892315D8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7" b="861"/>
          <a:stretch/>
        </p:blipFill>
        <p:spPr>
          <a:xfrm>
            <a:off x="0" y="-1"/>
            <a:ext cx="10160000" cy="572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080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6A55CB09-95F7-4970-8ABD-2FD96B25776D}"/>
              </a:ext>
            </a:extLst>
          </p:cNvPr>
          <p:cNvSpPr/>
          <p:nvPr/>
        </p:nvSpPr>
        <p:spPr>
          <a:xfrm>
            <a:off x="3350393" y="5102528"/>
            <a:ext cx="3384376" cy="484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2FDC7FF0-8E2B-49E1-A395-7E288E254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370" y="1341354"/>
            <a:ext cx="6418830" cy="4373646"/>
          </a:xfrm>
        </p:spPr>
        <p:txBody>
          <a:bodyPr/>
          <a:lstStyle/>
          <a:p>
            <a:pPr marL="228600" indent="-228600" algn="just" defTabSz="9144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</a:pPr>
            <a:r>
              <a:rPr lang="pt-BR" sz="1600" dirty="0"/>
              <a:t>Criação de base única com informações de todos os órgãos/entidades</a:t>
            </a:r>
          </a:p>
          <a:p>
            <a:pPr marL="228600" indent="-228600" algn="just" defTabSz="9144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</a:pPr>
            <a:r>
              <a:rPr lang="pt-BR" sz="1600" b="1" dirty="0">
                <a:solidFill>
                  <a:schemeClr val="accent6"/>
                </a:solidFill>
              </a:rPr>
              <a:t>Objetos foram padronizados</a:t>
            </a:r>
            <a:r>
              <a:rPr lang="pt-BR" sz="1600" dirty="0"/>
              <a:t>, tanto na caracterização quanto no nível do CATMAS (material/serviço)</a:t>
            </a:r>
          </a:p>
          <a:p>
            <a:pPr marL="228600" indent="-228600" algn="just" defTabSz="9144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</a:pPr>
            <a:r>
              <a:rPr lang="pt-BR" sz="1600" dirty="0"/>
              <a:t>Itens que não sofreram proposição foram adicionados a base única</a:t>
            </a:r>
          </a:p>
          <a:p>
            <a:pPr algn="just" defTabSz="9144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</a:pPr>
            <a:r>
              <a:rPr lang="pt-BR" sz="1600" dirty="0"/>
              <a:t>Após o processamento dos dados, </a:t>
            </a:r>
            <a:r>
              <a:rPr lang="pt-BR" sz="1600" b="1" dirty="0">
                <a:solidFill>
                  <a:schemeClr val="accent6"/>
                </a:solidFill>
              </a:rPr>
              <a:t>cada objeto em cada órgão/entidade foi classificado </a:t>
            </a:r>
            <a:r>
              <a:rPr lang="pt-BR" sz="1600" dirty="0"/>
              <a:t>de acordo com uma operação possível:</a:t>
            </a:r>
          </a:p>
          <a:p>
            <a:pPr marL="1079500" lvl="1" indent="-342900" algn="just" defTabSz="9144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pt-BR" sz="1267" dirty="0"/>
              <a:t>De Acordo </a:t>
            </a:r>
            <a:r>
              <a:rPr lang="pt-BR" sz="1267" dirty="0">
                <a:sym typeface="Wingdings" panose="05000000000000000000" pitchFamily="2" charset="2"/>
              </a:rPr>
              <a:t> Concorda com a proposta inicial da equipe do Projeto CCC*</a:t>
            </a:r>
          </a:p>
          <a:p>
            <a:pPr marL="1079500" lvl="1" indent="-342900" algn="just" defTabSz="9144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pt-BR" sz="1267" dirty="0">
                <a:sym typeface="Wingdings" panose="05000000000000000000" pitchFamily="2" charset="2"/>
              </a:rPr>
              <a:t>Retirar Objeto do Escopo </a:t>
            </a:r>
            <a:r>
              <a:rPr lang="pt-BR" sz="1267" b="1" dirty="0">
                <a:solidFill>
                  <a:schemeClr val="accent6"/>
                </a:solidFill>
                <a:sym typeface="Wingdings" panose="05000000000000000000" pitchFamily="2" charset="2"/>
              </a:rPr>
              <a:t>(702)</a:t>
            </a:r>
          </a:p>
          <a:p>
            <a:pPr marL="1079500" lvl="1" indent="-342900" algn="just" defTabSz="9144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pt-BR" sz="1267" dirty="0">
                <a:sym typeface="Wingdings" panose="05000000000000000000" pitchFamily="2" charset="2"/>
              </a:rPr>
              <a:t>Adicionar Objeto ao Escopo </a:t>
            </a:r>
            <a:r>
              <a:rPr lang="pt-BR" sz="1267" b="1" dirty="0">
                <a:solidFill>
                  <a:schemeClr val="accent6"/>
                </a:solidFill>
                <a:sym typeface="Wingdings" panose="05000000000000000000" pitchFamily="2" charset="2"/>
              </a:rPr>
              <a:t>(561)</a:t>
            </a:r>
          </a:p>
          <a:p>
            <a:pPr marL="0" indent="0" algn="just" defTabSz="9144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None/>
            </a:pPr>
            <a:endParaRPr lang="pt-BR" sz="1600" dirty="0"/>
          </a:p>
          <a:p>
            <a:pPr marL="0" indent="0" algn="just" defTabSz="9144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None/>
            </a:pPr>
            <a:endParaRPr lang="pt-BR" sz="1600" dirty="0"/>
          </a:p>
          <a:p>
            <a:pPr marL="0" indent="0" algn="just" defTabSz="9144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None/>
            </a:pPr>
            <a:endParaRPr lang="pt-BR" sz="1600" dirty="0"/>
          </a:p>
          <a:p>
            <a:pPr marL="228600" indent="-228600" algn="just" defTabSz="9144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</a:pPr>
            <a:endParaRPr lang="pt-BR" sz="1600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582284" y="304271"/>
            <a:ext cx="8993038" cy="537005"/>
          </a:xfrm>
        </p:spPr>
        <p:txBody>
          <a:bodyPr/>
          <a:lstStyle/>
          <a:p>
            <a:r>
              <a:rPr lang="pt-BR" sz="3200" b="1" dirty="0">
                <a:solidFill>
                  <a:srgbClr val="5826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Análise das Propostas</a:t>
            </a:r>
            <a:br>
              <a:rPr lang="pt-BR" sz="3200" b="1" dirty="0">
                <a:solidFill>
                  <a:srgbClr val="58267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Processamento das devolutivas</a:t>
            </a:r>
          </a:p>
        </p:txBody>
      </p:sp>
      <p:pic>
        <p:nvPicPr>
          <p:cNvPr id="17" name="Picture 2" descr="Resultado de imagem para check icon png">
            <a:extLst>
              <a:ext uri="{FF2B5EF4-FFF2-40B4-BE49-F238E27FC236}">
                <a16:creationId xmlns:a16="http://schemas.microsoft.com/office/drawing/2014/main" id="{2C2DFAFF-D6E7-446F-AD44-A0F2C239F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5217" y1="21875" x2="25217" y2="2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32" y="4032564"/>
            <a:ext cx="497280" cy="27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Resultado de imagem para minus icon png">
            <a:extLst>
              <a:ext uri="{FF2B5EF4-FFF2-40B4-BE49-F238E27FC236}">
                <a16:creationId xmlns:a16="http://schemas.microsoft.com/office/drawing/2014/main" id="{8B768D96-A362-43E6-B1D7-DC5A3D179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9659" y1="33529" x2="19659" y2="3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58" y="4451703"/>
            <a:ext cx="432071" cy="33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Resultado de imagem para plus icon png">
            <a:extLst>
              <a:ext uri="{FF2B5EF4-FFF2-40B4-BE49-F238E27FC236}">
                <a16:creationId xmlns:a16="http://schemas.microsoft.com/office/drawing/2014/main" id="{60897310-DD7C-4601-BF85-3BDD62A9B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73" y="4931086"/>
            <a:ext cx="432072" cy="43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Espaço Reservado para Conteúdo 2">
            <a:extLst>
              <a:ext uri="{FF2B5EF4-FFF2-40B4-BE49-F238E27FC236}">
                <a16:creationId xmlns:a16="http://schemas.microsoft.com/office/drawing/2014/main" id="{D3195A0F-8FC0-4E24-9CD7-10CFEB9DBF7D}"/>
              </a:ext>
            </a:extLst>
          </p:cNvPr>
          <p:cNvSpPr txBox="1">
            <a:spLocks/>
          </p:cNvSpPr>
          <p:nvPr/>
        </p:nvSpPr>
        <p:spPr>
          <a:xfrm>
            <a:off x="506803" y="5410729"/>
            <a:ext cx="1886429" cy="18938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190492" indent="-190492" algn="l" defTabSz="761970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47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None/>
            </a:pPr>
            <a:r>
              <a:rPr lang="pt-BR" sz="1050" dirty="0"/>
              <a:t>*Pode ocorrer em 3 situações</a:t>
            </a:r>
          </a:p>
        </p:txBody>
      </p:sp>
      <p:sp>
        <p:nvSpPr>
          <p:cNvPr id="21" name="Chave Direita 20">
            <a:extLst>
              <a:ext uri="{FF2B5EF4-FFF2-40B4-BE49-F238E27FC236}">
                <a16:creationId xmlns:a16="http://schemas.microsoft.com/office/drawing/2014/main" id="{5888D94C-E99A-44D0-A828-6CFD39EAAC64}"/>
              </a:ext>
            </a:extLst>
          </p:cNvPr>
          <p:cNvSpPr/>
          <p:nvPr/>
        </p:nvSpPr>
        <p:spPr>
          <a:xfrm>
            <a:off x="3906436" y="4570758"/>
            <a:ext cx="144016" cy="7200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B8264063-2C5E-4F94-A799-635C74EE0352}"/>
              </a:ext>
            </a:extLst>
          </p:cNvPr>
          <p:cNvSpPr txBox="1"/>
          <p:nvPr/>
        </p:nvSpPr>
        <p:spPr>
          <a:xfrm>
            <a:off x="4017360" y="4792298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Proposição de mudança de status</a:t>
            </a:r>
            <a:endParaRPr lang="pt-BR" dirty="0"/>
          </a:p>
        </p:txBody>
      </p:sp>
      <p:sp>
        <p:nvSpPr>
          <p:cNvPr id="27" name="Forma Livre: Forma 26">
            <a:extLst>
              <a:ext uri="{FF2B5EF4-FFF2-40B4-BE49-F238E27FC236}">
                <a16:creationId xmlns:a16="http://schemas.microsoft.com/office/drawing/2014/main" id="{5EAF2B25-D23B-4560-92EA-2264AAB5195E}"/>
              </a:ext>
            </a:extLst>
          </p:cNvPr>
          <p:cNvSpPr/>
          <p:nvPr/>
        </p:nvSpPr>
        <p:spPr>
          <a:xfrm rot="5400000">
            <a:off x="7426014" y="2735710"/>
            <a:ext cx="925183" cy="1031599"/>
          </a:xfrm>
          <a:custGeom>
            <a:avLst/>
            <a:gdLst>
              <a:gd name="connsiteX0" fmla="*/ 0 w 1025509"/>
              <a:gd name="connsiteY0" fmla="*/ 512755 h 1025509"/>
              <a:gd name="connsiteX1" fmla="*/ 512755 w 1025509"/>
              <a:gd name="connsiteY1" fmla="*/ 0 h 1025509"/>
              <a:gd name="connsiteX2" fmla="*/ 1025510 w 1025509"/>
              <a:gd name="connsiteY2" fmla="*/ 512755 h 1025509"/>
              <a:gd name="connsiteX3" fmla="*/ 512755 w 1025509"/>
              <a:gd name="connsiteY3" fmla="*/ 1025510 h 1025509"/>
              <a:gd name="connsiteX4" fmla="*/ 0 w 1025509"/>
              <a:gd name="connsiteY4" fmla="*/ 512755 h 1025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5509" h="1025509">
                <a:moveTo>
                  <a:pt x="0" y="512755"/>
                </a:moveTo>
                <a:cubicBezTo>
                  <a:pt x="0" y="229568"/>
                  <a:pt x="229568" y="0"/>
                  <a:pt x="512755" y="0"/>
                </a:cubicBezTo>
                <a:cubicBezTo>
                  <a:pt x="795942" y="0"/>
                  <a:pt x="1025510" y="229568"/>
                  <a:pt x="1025510" y="512755"/>
                </a:cubicBezTo>
                <a:cubicBezTo>
                  <a:pt x="1025510" y="795942"/>
                  <a:pt x="795942" y="1025510"/>
                  <a:pt x="512755" y="1025510"/>
                </a:cubicBezTo>
                <a:cubicBezTo>
                  <a:pt x="229568" y="1025510"/>
                  <a:pt x="0" y="795942"/>
                  <a:pt x="0" y="512755"/>
                </a:cubicBezTo>
                <a:close/>
              </a:path>
            </a:pathLst>
          </a:custGeom>
          <a:solidFill>
            <a:srgbClr val="92929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43202" tIns="120930" rIns="291023" bIns="120929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BR" sz="1600" kern="1200"/>
          </a:p>
        </p:txBody>
      </p:sp>
      <p:sp>
        <p:nvSpPr>
          <p:cNvPr id="2052" name="Forma Livre: Forma 2051">
            <a:extLst>
              <a:ext uri="{FF2B5EF4-FFF2-40B4-BE49-F238E27FC236}">
                <a16:creationId xmlns:a16="http://schemas.microsoft.com/office/drawing/2014/main" id="{7883A40F-A565-4FF4-A180-903010020401}"/>
              </a:ext>
            </a:extLst>
          </p:cNvPr>
          <p:cNvSpPr/>
          <p:nvPr/>
        </p:nvSpPr>
        <p:spPr>
          <a:xfrm rot="5400000">
            <a:off x="7421815" y="4319211"/>
            <a:ext cx="942032" cy="1031600"/>
          </a:xfrm>
          <a:custGeom>
            <a:avLst/>
            <a:gdLst>
              <a:gd name="connsiteX0" fmla="*/ 0 w 1307253"/>
              <a:gd name="connsiteY0" fmla="*/ 653508 h 1307016"/>
              <a:gd name="connsiteX1" fmla="*/ 653627 w 1307253"/>
              <a:gd name="connsiteY1" fmla="*/ 0 h 1307016"/>
              <a:gd name="connsiteX2" fmla="*/ 1307254 w 1307253"/>
              <a:gd name="connsiteY2" fmla="*/ 653508 h 1307016"/>
              <a:gd name="connsiteX3" fmla="*/ 653627 w 1307253"/>
              <a:gd name="connsiteY3" fmla="*/ 1307016 h 1307016"/>
              <a:gd name="connsiteX4" fmla="*/ 0 w 1307253"/>
              <a:gd name="connsiteY4" fmla="*/ 653508 h 1307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253" h="1307016">
                <a:moveTo>
                  <a:pt x="0" y="653508"/>
                </a:moveTo>
                <a:cubicBezTo>
                  <a:pt x="0" y="292585"/>
                  <a:pt x="292639" y="0"/>
                  <a:pt x="653627" y="0"/>
                </a:cubicBezTo>
                <a:cubicBezTo>
                  <a:pt x="1014615" y="0"/>
                  <a:pt x="1307254" y="292585"/>
                  <a:pt x="1307254" y="653508"/>
                </a:cubicBezTo>
                <a:cubicBezTo>
                  <a:pt x="1307254" y="1014431"/>
                  <a:pt x="1014615" y="1307016"/>
                  <a:pt x="653627" y="1307016"/>
                </a:cubicBezTo>
                <a:cubicBezTo>
                  <a:pt x="292639" y="1307016"/>
                  <a:pt x="0" y="1014431"/>
                  <a:pt x="0" y="653508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1453" tIns="271418" rIns="271453" bIns="271418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BR" sz="2100" kern="1200"/>
          </a:p>
        </p:txBody>
      </p:sp>
      <p:cxnSp>
        <p:nvCxnSpPr>
          <p:cNvPr id="2057" name="Conector de Seta Reta 2056">
            <a:extLst>
              <a:ext uri="{FF2B5EF4-FFF2-40B4-BE49-F238E27FC236}">
                <a16:creationId xmlns:a16="http://schemas.microsoft.com/office/drawing/2014/main" id="{87CC373B-31EE-47A0-AD00-E0B3EE823B8E}"/>
              </a:ext>
            </a:extLst>
          </p:cNvPr>
          <p:cNvCxnSpPr>
            <a:cxnSpLocks/>
            <a:endCxn id="27" idx="0"/>
          </p:cNvCxnSpPr>
          <p:nvPr/>
        </p:nvCxnSpPr>
        <p:spPr>
          <a:xfrm flipH="1">
            <a:off x="7888605" y="2374407"/>
            <a:ext cx="357" cy="4145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74" name="Agrupar 2073">
            <a:extLst>
              <a:ext uri="{FF2B5EF4-FFF2-40B4-BE49-F238E27FC236}">
                <a16:creationId xmlns:a16="http://schemas.microsoft.com/office/drawing/2014/main" id="{A33C3739-2E08-4F21-9DB4-F427D7C00346}"/>
              </a:ext>
            </a:extLst>
          </p:cNvPr>
          <p:cNvGrpSpPr/>
          <p:nvPr/>
        </p:nvGrpSpPr>
        <p:grpSpPr>
          <a:xfrm>
            <a:off x="7308043" y="1375869"/>
            <a:ext cx="559775" cy="537003"/>
            <a:chOff x="9295434" y="293838"/>
            <a:chExt cx="559775" cy="537003"/>
          </a:xfrm>
        </p:grpSpPr>
        <p:sp>
          <p:nvSpPr>
            <p:cNvPr id="2051" name="Forma Livre: Forma 2050">
              <a:extLst>
                <a:ext uri="{FF2B5EF4-FFF2-40B4-BE49-F238E27FC236}">
                  <a16:creationId xmlns:a16="http://schemas.microsoft.com/office/drawing/2014/main" id="{600CFAF0-F21B-4488-896B-F144C0CC1B20}"/>
                </a:ext>
              </a:extLst>
            </p:cNvPr>
            <p:cNvSpPr/>
            <p:nvPr/>
          </p:nvSpPr>
          <p:spPr>
            <a:xfrm rot="5400000">
              <a:off x="9306820" y="282452"/>
              <a:ext cx="537003" cy="559775"/>
            </a:xfrm>
            <a:custGeom>
              <a:avLst/>
              <a:gdLst>
                <a:gd name="connsiteX0" fmla="*/ 0 w 709206"/>
                <a:gd name="connsiteY0" fmla="*/ 354612 h 709223"/>
                <a:gd name="connsiteX1" fmla="*/ 354603 w 709206"/>
                <a:gd name="connsiteY1" fmla="*/ 0 h 709223"/>
                <a:gd name="connsiteX2" fmla="*/ 709206 w 709206"/>
                <a:gd name="connsiteY2" fmla="*/ 354612 h 709223"/>
                <a:gd name="connsiteX3" fmla="*/ 354603 w 709206"/>
                <a:gd name="connsiteY3" fmla="*/ 709224 h 709223"/>
                <a:gd name="connsiteX4" fmla="*/ 0 w 709206"/>
                <a:gd name="connsiteY4" fmla="*/ 354612 h 709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9206" h="709223">
                  <a:moveTo>
                    <a:pt x="0" y="354612"/>
                  </a:moveTo>
                  <a:cubicBezTo>
                    <a:pt x="0" y="158765"/>
                    <a:pt x="158761" y="0"/>
                    <a:pt x="354603" y="0"/>
                  </a:cubicBezTo>
                  <a:cubicBezTo>
                    <a:pt x="550445" y="0"/>
                    <a:pt x="709206" y="158765"/>
                    <a:pt x="709206" y="354612"/>
                  </a:cubicBezTo>
                  <a:cubicBezTo>
                    <a:pt x="709206" y="550459"/>
                    <a:pt x="550445" y="709224"/>
                    <a:pt x="354603" y="709224"/>
                  </a:cubicBezTo>
                  <a:cubicBezTo>
                    <a:pt x="158761" y="709224"/>
                    <a:pt x="0" y="550459"/>
                    <a:pt x="0" y="354612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145771" tIns="145773" rIns="145771" bIns="145773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1100" kern="1200" dirty="0"/>
            </a:p>
          </p:txBody>
        </p:sp>
        <p:sp>
          <p:nvSpPr>
            <p:cNvPr id="43" name="Elipse 42">
              <a:extLst>
                <a:ext uri="{FF2B5EF4-FFF2-40B4-BE49-F238E27FC236}">
                  <a16:creationId xmlns:a16="http://schemas.microsoft.com/office/drawing/2014/main" id="{6BC1E9C6-75E2-4BF6-A0D7-A60358C81E00}"/>
                </a:ext>
              </a:extLst>
            </p:cNvPr>
            <p:cNvSpPr/>
            <p:nvPr/>
          </p:nvSpPr>
          <p:spPr>
            <a:xfrm rot="5400000">
              <a:off x="9546684" y="339914"/>
              <a:ext cx="251040" cy="274849"/>
            </a:xfrm>
            <a:prstGeom prst="ellipse">
              <a:avLst/>
            </a:prstGeom>
            <a:solidFill>
              <a:schemeClr val="accent6"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74" name="Elipse 73">
              <a:extLst>
                <a:ext uri="{FF2B5EF4-FFF2-40B4-BE49-F238E27FC236}">
                  <a16:creationId xmlns:a16="http://schemas.microsoft.com/office/drawing/2014/main" id="{2F0BB797-BCED-480A-8874-E40295DC5C25}"/>
                </a:ext>
              </a:extLst>
            </p:cNvPr>
            <p:cNvSpPr/>
            <p:nvPr/>
          </p:nvSpPr>
          <p:spPr>
            <a:xfrm rot="5400000">
              <a:off x="9602110" y="616661"/>
              <a:ext cx="148246" cy="135916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96" name="Elipse 95">
              <a:extLst>
                <a:ext uri="{FF2B5EF4-FFF2-40B4-BE49-F238E27FC236}">
                  <a16:creationId xmlns:a16="http://schemas.microsoft.com/office/drawing/2014/main" id="{4A7AF620-A70D-4A5E-90A8-97579E22BE04}"/>
                </a:ext>
              </a:extLst>
            </p:cNvPr>
            <p:cNvSpPr/>
            <p:nvPr/>
          </p:nvSpPr>
          <p:spPr>
            <a:xfrm rot="5400000">
              <a:off x="9343174" y="525908"/>
              <a:ext cx="251040" cy="274849"/>
            </a:xfrm>
            <a:prstGeom prst="ellipse">
              <a:avLst/>
            </a:prstGeom>
            <a:solidFill>
              <a:schemeClr val="accent6"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69FDAD3C-E311-4672-9BB5-51B38CA7361D}"/>
                </a:ext>
              </a:extLst>
            </p:cNvPr>
            <p:cNvSpPr/>
            <p:nvPr/>
          </p:nvSpPr>
          <p:spPr>
            <a:xfrm rot="5400000">
              <a:off x="9376775" y="372932"/>
              <a:ext cx="146070" cy="159883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</p:grpSp>
      <p:cxnSp>
        <p:nvCxnSpPr>
          <p:cNvPr id="85" name="Conector de Seta Reta 84">
            <a:extLst>
              <a:ext uri="{FF2B5EF4-FFF2-40B4-BE49-F238E27FC236}">
                <a16:creationId xmlns:a16="http://schemas.microsoft.com/office/drawing/2014/main" id="{C9FB7260-E713-47AB-AE5E-1345D0AACAEF}"/>
              </a:ext>
            </a:extLst>
          </p:cNvPr>
          <p:cNvCxnSpPr>
            <a:cxnSpLocks/>
            <a:stCxn id="27" idx="2"/>
            <a:endCxn id="2052" idx="0"/>
          </p:cNvCxnSpPr>
          <p:nvPr/>
        </p:nvCxnSpPr>
        <p:spPr>
          <a:xfrm>
            <a:off x="7888605" y="3714102"/>
            <a:ext cx="4226" cy="6498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0" name="CaixaDeTexto 2069">
            <a:extLst>
              <a:ext uri="{FF2B5EF4-FFF2-40B4-BE49-F238E27FC236}">
                <a16:creationId xmlns:a16="http://schemas.microsoft.com/office/drawing/2014/main" id="{C5E0FB4C-66CC-423A-B920-E06B6F8F50B0}"/>
              </a:ext>
            </a:extLst>
          </p:cNvPr>
          <p:cNvSpPr txBox="1"/>
          <p:nvPr/>
        </p:nvSpPr>
        <p:spPr>
          <a:xfrm>
            <a:off x="8592125" y="1548973"/>
            <a:ext cx="1639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44 Arquivos não Padronizados</a:t>
            </a:r>
          </a:p>
        </p:txBody>
      </p:sp>
      <p:sp>
        <p:nvSpPr>
          <p:cNvPr id="94" name="CaixaDeTexto 93">
            <a:extLst>
              <a:ext uri="{FF2B5EF4-FFF2-40B4-BE49-F238E27FC236}">
                <a16:creationId xmlns:a16="http://schemas.microsoft.com/office/drawing/2014/main" id="{DBB618AF-1EA0-4390-A326-A572EF8985BB}"/>
              </a:ext>
            </a:extLst>
          </p:cNvPr>
          <p:cNvSpPr txBox="1"/>
          <p:nvPr/>
        </p:nvSpPr>
        <p:spPr>
          <a:xfrm>
            <a:off x="8592125" y="2971454"/>
            <a:ext cx="1639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1 Arquivo não Padronizado</a:t>
            </a:r>
          </a:p>
        </p:txBody>
      </p:sp>
      <p:sp>
        <p:nvSpPr>
          <p:cNvPr id="95" name="CaixaDeTexto 94">
            <a:extLst>
              <a:ext uri="{FF2B5EF4-FFF2-40B4-BE49-F238E27FC236}">
                <a16:creationId xmlns:a16="http://schemas.microsoft.com/office/drawing/2014/main" id="{2C1D4E6C-169C-469E-AA96-DB3404912DE1}"/>
              </a:ext>
            </a:extLst>
          </p:cNvPr>
          <p:cNvSpPr txBox="1"/>
          <p:nvPr/>
        </p:nvSpPr>
        <p:spPr>
          <a:xfrm>
            <a:off x="8487333" y="4586230"/>
            <a:ext cx="1849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1 Arquivo Padronizado</a:t>
            </a:r>
          </a:p>
        </p:txBody>
      </p:sp>
      <p:grpSp>
        <p:nvGrpSpPr>
          <p:cNvPr id="2075" name="Agrupar 2074">
            <a:extLst>
              <a:ext uri="{FF2B5EF4-FFF2-40B4-BE49-F238E27FC236}">
                <a16:creationId xmlns:a16="http://schemas.microsoft.com/office/drawing/2014/main" id="{40AA7F57-FDBD-4342-9351-D3E776443850}"/>
              </a:ext>
            </a:extLst>
          </p:cNvPr>
          <p:cNvGrpSpPr/>
          <p:nvPr/>
        </p:nvGrpSpPr>
        <p:grpSpPr>
          <a:xfrm>
            <a:off x="7608717" y="1832138"/>
            <a:ext cx="559775" cy="537003"/>
            <a:chOff x="6211651" y="583207"/>
            <a:chExt cx="559775" cy="537003"/>
          </a:xfrm>
        </p:grpSpPr>
        <p:sp>
          <p:nvSpPr>
            <p:cNvPr id="112" name="Forma Livre: Forma 111">
              <a:extLst>
                <a:ext uri="{FF2B5EF4-FFF2-40B4-BE49-F238E27FC236}">
                  <a16:creationId xmlns:a16="http://schemas.microsoft.com/office/drawing/2014/main" id="{024F5ED2-A51B-4942-921A-83AF6EB2639A}"/>
                </a:ext>
              </a:extLst>
            </p:cNvPr>
            <p:cNvSpPr/>
            <p:nvPr/>
          </p:nvSpPr>
          <p:spPr>
            <a:xfrm rot="5400000">
              <a:off x="6223037" y="571821"/>
              <a:ext cx="537003" cy="559775"/>
            </a:xfrm>
            <a:custGeom>
              <a:avLst/>
              <a:gdLst>
                <a:gd name="connsiteX0" fmla="*/ 0 w 709206"/>
                <a:gd name="connsiteY0" fmla="*/ 354612 h 709223"/>
                <a:gd name="connsiteX1" fmla="*/ 354603 w 709206"/>
                <a:gd name="connsiteY1" fmla="*/ 0 h 709223"/>
                <a:gd name="connsiteX2" fmla="*/ 709206 w 709206"/>
                <a:gd name="connsiteY2" fmla="*/ 354612 h 709223"/>
                <a:gd name="connsiteX3" fmla="*/ 354603 w 709206"/>
                <a:gd name="connsiteY3" fmla="*/ 709224 h 709223"/>
                <a:gd name="connsiteX4" fmla="*/ 0 w 709206"/>
                <a:gd name="connsiteY4" fmla="*/ 354612 h 709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9206" h="709223">
                  <a:moveTo>
                    <a:pt x="0" y="354612"/>
                  </a:moveTo>
                  <a:cubicBezTo>
                    <a:pt x="0" y="158765"/>
                    <a:pt x="158761" y="0"/>
                    <a:pt x="354603" y="0"/>
                  </a:cubicBezTo>
                  <a:cubicBezTo>
                    <a:pt x="550445" y="0"/>
                    <a:pt x="709206" y="158765"/>
                    <a:pt x="709206" y="354612"/>
                  </a:cubicBezTo>
                  <a:cubicBezTo>
                    <a:pt x="709206" y="550459"/>
                    <a:pt x="550445" y="709224"/>
                    <a:pt x="354603" y="709224"/>
                  </a:cubicBezTo>
                  <a:cubicBezTo>
                    <a:pt x="158761" y="709224"/>
                    <a:pt x="0" y="550459"/>
                    <a:pt x="0" y="354612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145771" tIns="145773" rIns="145771" bIns="145773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1100" kern="1200" dirty="0"/>
            </a:p>
          </p:txBody>
        </p:sp>
        <p:sp>
          <p:nvSpPr>
            <p:cNvPr id="113" name="Elipse 112">
              <a:extLst>
                <a:ext uri="{FF2B5EF4-FFF2-40B4-BE49-F238E27FC236}">
                  <a16:creationId xmlns:a16="http://schemas.microsoft.com/office/drawing/2014/main" id="{4D49F8B6-A673-4664-BCE2-F1904C8B5BED}"/>
                </a:ext>
              </a:extLst>
            </p:cNvPr>
            <p:cNvSpPr/>
            <p:nvPr/>
          </p:nvSpPr>
          <p:spPr>
            <a:xfrm rot="5400000">
              <a:off x="6462901" y="629283"/>
              <a:ext cx="251040" cy="274849"/>
            </a:xfrm>
            <a:prstGeom prst="ellipse">
              <a:avLst/>
            </a:prstGeom>
            <a:solidFill>
              <a:schemeClr val="accent6"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4" name="Elipse 113">
              <a:extLst>
                <a:ext uri="{FF2B5EF4-FFF2-40B4-BE49-F238E27FC236}">
                  <a16:creationId xmlns:a16="http://schemas.microsoft.com/office/drawing/2014/main" id="{8EA81D74-88BB-4330-A817-044FB6599BB3}"/>
                </a:ext>
              </a:extLst>
            </p:cNvPr>
            <p:cNvSpPr/>
            <p:nvPr/>
          </p:nvSpPr>
          <p:spPr>
            <a:xfrm rot="5400000">
              <a:off x="6518327" y="906030"/>
              <a:ext cx="148246" cy="135916"/>
            </a:xfrm>
            <a:prstGeom prst="ellipse">
              <a:avLst/>
            </a:prstGeom>
            <a:solidFill>
              <a:schemeClr val="accent4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5" name="Elipse 114">
              <a:extLst>
                <a:ext uri="{FF2B5EF4-FFF2-40B4-BE49-F238E27FC236}">
                  <a16:creationId xmlns:a16="http://schemas.microsoft.com/office/drawing/2014/main" id="{88F04FB6-EC4B-436C-BC97-562E5A241DC9}"/>
                </a:ext>
              </a:extLst>
            </p:cNvPr>
            <p:cNvSpPr/>
            <p:nvPr/>
          </p:nvSpPr>
          <p:spPr>
            <a:xfrm rot="5400000">
              <a:off x="6259391" y="815277"/>
              <a:ext cx="251040" cy="274849"/>
            </a:xfrm>
            <a:prstGeom prst="ellipse">
              <a:avLst/>
            </a:prstGeom>
            <a:solidFill>
              <a:schemeClr val="accent6"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6" name="Elipse 115">
              <a:extLst>
                <a:ext uri="{FF2B5EF4-FFF2-40B4-BE49-F238E27FC236}">
                  <a16:creationId xmlns:a16="http://schemas.microsoft.com/office/drawing/2014/main" id="{7C4D7E17-3311-442B-9DDF-79B120AAF124}"/>
                </a:ext>
              </a:extLst>
            </p:cNvPr>
            <p:cNvSpPr/>
            <p:nvPr/>
          </p:nvSpPr>
          <p:spPr>
            <a:xfrm rot="5400000">
              <a:off x="6292992" y="662301"/>
              <a:ext cx="146070" cy="159883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</p:grpSp>
      <p:grpSp>
        <p:nvGrpSpPr>
          <p:cNvPr id="118" name="Agrupar 117">
            <a:extLst>
              <a:ext uri="{FF2B5EF4-FFF2-40B4-BE49-F238E27FC236}">
                <a16:creationId xmlns:a16="http://schemas.microsoft.com/office/drawing/2014/main" id="{17CCB8A0-3537-4003-9B98-D0CA8243A1DA}"/>
              </a:ext>
            </a:extLst>
          </p:cNvPr>
          <p:cNvGrpSpPr/>
          <p:nvPr/>
        </p:nvGrpSpPr>
        <p:grpSpPr>
          <a:xfrm>
            <a:off x="7883567" y="1371469"/>
            <a:ext cx="559775" cy="537003"/>
            <a:chOff x="6211651" y="583207"/>
            <a:chExt cx="559775" cy="537003"/>
          </a:xfrm>
        </p:grpSpPr>
        <p:sp>
          <p:nvSpPr>
            <p:cNvPr id="119" name="Forma Livre: Forma 118">
              <a:extLst>
                <a:ext uri="{FF2B5EF4-FFF2-40B4-BE49-F238E27FC236}">
                  <a16:creationId xmlns:a16="http://schemas.microsoft.com/office/drawing/2014/main" id="{1DE4E611-3864-417F-A6E5-99B934D5047C}"/>
                </a:ext>
              </a:extLst>
            </p:cNvPr>
            <p:cNvSpPr/>
            <p:nvPr/>
          </p:nvSpPr>
          <p:spPr>
            <a:xfrm rot="5400000">
              <a:off x="6223037" y="571821"/>
              <a:ext cx="537003" cy="559775"/>
            </a:xfrm>
            <a:custGeom>
              <a:avLst/>
              <a:gdLst>
                <a:gd name="connsiteX0" fmla="*/ 0 w 709206"/>
                <a:gd name="connsiteY0" fmla="*/ 354612 h 709223"/>
                <a:gd name="connsiteX1" fmla="*/ 354603 w 709206"/>
                <a:gd name="connsiteY1" fmla="*/ 0 h 709223"/>
                <a:gd name="connsiteX2" fmla="*/ 709206 w 709206"/>
                <a:gd name="connsiteY2" fmla="*/ 354612 h 709223"/>
                <a:gd name="connsiteX3" fmla="*/ 354603 w 709206"/>
                <a:gd name="connsiteY3" fmla="*/ 709224 h 709223"/>
                <a:gd name="connsiteX4" fmla="*/ 0 w 709206"/>
                <a:gd name="connsiteY4" fmla="*/ 354612 h 709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9206" h="709223">
                  <a:moveTo>
                    <a:pt x="0" y="354612"/>
                  </a:moveTo>
                  <a:cubicBezTo>
                    <a:pt x="0" y="158765"/>
                    <a:pt x="158761" y="0"/>
                    <a:pt x="354603" y="0"/>
                  </a:cubicBezTo>
                  <a:cubicBezTo>
                    <a:pt x="550445" y="0"/>
                    <a:pt x="709206" y="158765"/>
                    <a:pt x="709206" y="354612"/>
                  </a:cubicBezTo>
                  <a:cubicBezTo>
                    <a:pt x="709206" y="550459"/>
                    <a:pt x="550445" y="709224"/>
                    <a:pt x="354603" y="709224"/>
                  </a:cubicBezTo>
                  <a:cubicBezTo>
                    <a:pt x="158761" y="709224"/>
                    <a:pt x="0" y="550459"/>
                    <a:pt x="0" y="354612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145771" tIns="145773" rIns="145771" bIns="145773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1100" kern="1200" dirty="0"/>
            </a:p>
          </p:txBody>
        </p:sp>
        <p:sp>
          <p:nvSpPr>
            <p:cNvPr id="120" name="Elipse 119">
              <a:extLst>
                <a:ext uri="{FF2B5EF4-FFF2-40B4-BE49-F238E27FC236}">
                  <a16:creationId xmlns:a16="http://schemas.microsoft.com/office/drawing/2014/main" id="{F77DD798-5E0C-4C85-90B3-2D312C2045B0}"/>
                </a:ext>
              </a:extLst>
            </p:cNvPr>
            <p:cNvSpPr/>
            <p:nvPr/>
          </p:nvSpPr>
          <p:spPr>
            <a:xfrm rot="5400000">
              <a:off x="6462901" y="629283"/>
              <a:ext cx="251040" cy="274849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21" name="Elipse 120">
              <a:extLst>
                <a:ext uri="{FF2B5EF4-FFF2-40B4-BE49-F238E27FC236}">
                  <a16:creationId xmlns:a16="http://schemas.microsoft.com/office/drawing/2014/main" id="{F6804FBD-834A-4BE0-9155-6D9D31CF98D2}"/>
                </a:ext>
              </a:extLst>
            </p:cNvPr>
            <p:cNvSpPr/>
            <p:nvPr/>
          </p:nvSpPr>
          <p:spPr>
            <a:xfrm rot="5400000">
              <a:off x="6518327" y="906030"/>
              <a:ext cx="148246" cy="135916"/>
            </a:xfrm>
            <a:prstGeom prst="ellipse">
              <a:avLst/>
            </a:prstGeom>
            <a:solidFill>
              <a:srgbClr val="FF5050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22" name="Elipse 121">
              <a:extLst>
                <a:ext uri="{FF2B5EF4-FFF2-40B4-BE49-F238E27FC236}">
                  <a16:creationId xmlns:a16="http://schemas.microsoft.com/office/drawing/2014/main" id="{5EAA7FE1-66B3-4637-80A8-B1CD9AAD4E74}"/>
                </a:ext>
              </a:extLst>
            </p:cNvPr>
            <p:cNvSpPr/>
            <p:nvPr/>
          </p:nvSpPr>
          <p:spPr>
            <a:xfrm rot="5400000">
              <a:off x="6259391" y="815277"/>
              <a:ext cx="251040" cy="274849"/>
            </a:xfrm>
            <a:prstGeom prst="ellipse">
              <a:avLst/>
            </a:prstGeom>
            <a:solidFill>
              <a:schemeClr val="accent6"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23" name="Elipse 122">
              <a:extLst>
                <a:ext uri="{FF2B5EF4-FFF2-40B4-BE49-F238E27FC236}">
                  <a16:creationId xmlns:a16="http://schemas.microsoft.com/office/drawing/2014/main" id="{3AC05574-A34D-4C8B-B6A5-F58EE8795DDF}"/>
                </a:ext>
              </a:extLst>
            </p:cNvPr>
            <p:cNvSpPr/>
            <p:nvPr/>
          </p:nvSpPr>
          <p:spPr>
            <a:xfrm rot="5400000">
              <a:off x="6292992" y="662301"/>
              <a:ext cx="146070" cy="159883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</p:grpSp>
      <p:sp>
        <p:nvSpPr>
          <p:cNvPr id="124" name="Elipse 123">
            <a:extLst>
              <a:ext uri="{FF2B5EF4-FFF2-40B4-BE49-F238E27FC236}">
                <a16:creationId xmlns:a16="http://schemas.microsoft.com/office/drawing/2014/main" id="{6589D8F0-B6AB-4F63-82F3-6DECFE09B2B3}"/>
              </a:ext>
            </a:extLst>
          </p:cNvPr>
          <p:cNvSpPr/>
          <p:nvPr/>
        </p:nvSpPr>
        <p:spPr>
          <a:xfrm rot="5400000">
            <a:off x="8037933" y="3326576"/>
            <a:ext cx="251040" cy="274849"/>
          </a:xfrm>
          <a:prstGeom prst="ellipse">
            <a:avLst/>
          </a:prstGeom>
          <a:solidFill>
            <a:schemeClr val="accent6"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25" name="Elipse 124">
            <a:extLst>
              <a:ext uri="{FF2B5EF4-FFF2-40B4-BE49-F238E27FC236}">
                <a16:creationId xmlns:a16="http://schemas.microsoft.com/office/drawing/2014/main" id="{46983593-7FC1-470A-A920-4D061B574470}"/>
              </a:ext>
            </a:extLst>
          </p:cNvPr>
          <p:cNvSpPr/>
          <p:nvPr/>
        </p:nvSpPr>
        <p:spPr>
          <a:xfrm rot="5400000">
            <a:off x="8129789" y="3080251"/>
            <a:ext cx="251040" cy="274849"/>
          </a:xfrm>
          <a:prstGeom prst="ellipse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26" name="Elipse 125">
            <a:extLst>
              <a:ext uri="{FF2B5EF4-FFF2-40B4-BE49-F238E27FC236}">
                <a16:creationId xmlns:a16="http://schemas.microsoft.com/office/drawing/2014/main" id="{A9052CB5-E915-4620-8E0C-1DBDD122E884}"/>
              </a:ext>
            </a:extLst>
          </p:cNvPr>
          <p:cNvSpPr/>
          <p:nvPr/>
        </p:nvSpPr>
        <p:spPr>
          <a:xfrm rot="5400000">
            <a:off x="7774998" y="3426907"/>
            <a:ext cx="251040" cy="274849"/>
          </a:xfrm>
          <a:prstGeom prst="ellipse">
            <a:avLst/>
          </a:prstGeom>
          <a:solidFill>
            <a:schemeClr val="accent6"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27" name="Elipse 126">
            <a:extLst>
              <a:ext uri="{FF2B5EF4-FFF2-40B4-BE49-F238E27FC236}">
                <a16:creationId xmlns:a16="http://schemas.microsoft.com/office/drawing/2014/main" id="{F06E551E-8114-49E3-8F1C-FC0B903C7D92}"/>
              </a:ext>
            </a:extLst>
          </p:cNvPr>
          <p:cNvSpPr/>
          <p:nvPr/>
        </p:nvSpPr>
        <p:spPr>
          <a:xfrm rot="5400000">
            <a:off x="7808651" y="3156539"/>
            <a:ext cx="251040" cy="274849"/>
          </a:xfrm>
          <a:prstGeom prst="ellipse">
            <a:avLst/>
          </a:prstGeom>
          <a:solidFill>
            <a:schemeClr val="accent6"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28" name="Elipse 127">
            <a:extLst>
              <a:ext uri="{FF2B5EF4-FFF2-40B4-BE49-F238E27FC236}">
                <a16:creationId xmlns:a16="http://schemas.microsoft.com/office/drawing/2014/main" id="{22CB2B7D-6FBF-4D1F-918A-A161EF847BF8}"/>
              </a:ext>
            </a:extLst>
          </p:cNvPr>
          <p:cNvSpPr/>
          <p:nvPr/>
        </p:nvSpPr>
        <p:spPr>
          <a:xfrm rot="5400000">
            <a:off x="7967350" y="3033886"/>
            <a:ext cx="146070" cy="159883"/>
          </a:xfrm>
          <a:prstGeom prst="ellipse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29" name="Elipse 128">
            <a:extLst>
              <a:ext uri="{FF2B5EF4-FFF2-40B4-BE49-F238E27FC236}">
                <a16:creationId xmlns:a16="http://schemas.microsoft.com/office/drawing/2014/main" id="{2DF8F6A2-55C4-419A-AD01-EAA29E1D9233}"/>
              </a:ext>
            </a:extLst>
          </p:cNvPr>
          <p:cNvSpPr/>
          <p:nvPr/>
        </p:nvSpPr>
        <p:spPr>
          <a:xfrm rot="5400000">
            <a:off x="7512062" y="3328278"/>
            <a:ext cx="251040" cy="274849"/>
          </a:xfrm>
          <a:prstGeom prst="ellipse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30" name="Elipse 129">
            <a:extLst>
              <a:ext uri="{FF2B5EF4-FFF2-40B4-BE49-F238E27FC236}">
                <a16:creationId xmlns:a16="http://schemas.microsoft.com/office/drawing/2014/main" id="{C3238A64-9394-4CC1-828E-587487A08549}"/>
              </a:ext>
            </a:extLst>
          </p:cNvPr>
          <p:cNvSpPr/>
          <p:nvPr/>
        </p:nvSpPr>
        <p:spPr>
          <a:xfrm rot="5400000">
            <a:off x="7632926" y="3209364"/>
            <a:ext cx="148246" cy="135916"/>
          </a:xfrm>
          <a:prstGeom prst="ellipse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31" name="Elipse 130">
            <a:extLst>
              <a:ext uri="{FF2B5EF4-FFF2-40B4-BE49-F238E27FC236}">
                <a16:creationId xmlns:a16="http://schemas.microsoft.com/office/drawing/2014/main" id="{3E1AE96A-A413-48D0-AEB6-8AB4FFE766B3}"/>
              </a:ext>
            </a:extLst>
          </p:cNvPr>
          <p:cNvSpPr/>
          <p:nvPr/>
        </p:nvSpPr>
        <p:spPr>
          <a:xfrm rot="5400000">
            <a:off x="7651447" y="2830460"/>
            <a:ext cx="251040" cy="274849"/>
          </a:xfrm>
          <a:prstGeom prst="ellipse">
            <a:avLst/>
          </a:prstGeom>
          <a:solidFill>
            <a:schemeClr val="accent6"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32" name="Elipse 131">
            <a:extLst>
              <a:ext uri="{FF2B5EF4-FFF2-40B4-BE49-F238E27FC236}">
                <a16:creationId xmlns:a16="http://schemas.microsoft.com/office/drawing/2014/main" id="{D83899DF-B3D3-4936-8A5A-E44914F5899D}"/>
              </a:ext>
            </a:extLst>
          </p:cNvPr>
          <p:cNvSpPr/>
          <p:nvPr/>
        </p:nvSpPr>
        <p:spPr>
          <a:xfrm rot="5400000">
            <a:off x="7381905" y="3226005"/>
            <a:ext cx="148246" cy="135916"/>
          </a:xfrm>
          <a:prstGeom prst="ellipse">
            <a:avLst/>
          </a:prstGeom>
          <a:solidFill>
            <a:srgbClr val="FF5050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33" name="Elipse 132">
            <a:extLst>
              <a:ext uri="{FF2B5EF4-FFF2-40B4-BE49-F238E27FC236}">
                <a16:creationId xmlns:a16="http://schemas.microsoft.com/office/drawing/2014/main" id="{7E656DCE-6541-4724-B583-04026EE66667}"/>
              </a:ext>
            </a:extLst>
          </p:cNvPr>
          <p:cNvSpPr/>
          <p:nvPr/>
        </p:nvSpPr>
        <p:spPr>
          <a:xfrm rot="5400000">
            <a:off x="7522220" y="3168426"/>
            <a:ext cx="148246" cy="135916"/>
          </a:xfrm>
          <a:prstGeom prst="ellipse">
            <a:avLst/>
          </a:prstGeom>
          <a:solidFill>
            <a:srgbClr val="FF5050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34" name="Elipse 133">
            <a:extLst>
              <a:ext uri="{FF2B5EF4-FFF2-40B4-BE49-F238E27FC236}">
                <a16:creationId xmlns:a16="http://schemas.microsoft.com/office/drawing/2014/main" id="{74C648EF-F5F0-4B78-9A3D-D3FDAE0ABC84}"/>
              </a:ext>
            </a:extLst>
          </p:cNvPr>
          <p:cNvSpPr/>
          <p:nvPr/>
        </p:nvSpPr>
        <p:spPr>
          <a:xfrm rot="5400000">
            <a:off x="7418087" y="3053253"/>
            <a:ext cx="148246" cy="135916"/>
          </a:xfrm>
          <a:prstGeom prst="ellipse">
            <a:avLst/>
          </a:prstGeom>
          <a:solidFill>
            <a:srgbClr val="FF5050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35" name="Elipse 134">
            <a:extLst>
              <a:ext uri="{FF2B5EF4-FFF2-40B4-BE49-F238E27FC236}">
                <a16:creationId xmlns:a16="http://schemas.microsoft.com/office/drawing/2014/main" id="{5E4F11A9-57E5-442F-9B18-4A6DB73C36FC}"/>
              </a:ext>
            </a:extLst>
          </p:cNvPr>
          <p:cNvSpPr/>
          <p:nvPr/>
        </p:nvSpPr>
        <p:spPr>
          <a:xfrm rot="5400000">
            <a:off x="7486869" y="2921551"/>
            <a:ext cx="148246" cy="135916"/>
          </a:xfrm>
          <a:prstGeom prst="ellipse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36" name="Elipse 135">
            <a:extLst>
              <a:ext uri="{FF2B5EF4-FFF2-40B4-BE49-F238E27FC236}">
                <a16:creationId xmlns:a16="http://schemas.microsoft.com/office/drawing/2014/main" id="{1E4B3DBA-7E9C-44BD-AA48-67D9DBEB3C9D}"/>
              </a:ext>
            </a:extLst>
          </p:cNvPr>
          <p:cNvSpPr/>
          <p:nvPr/>
        </p:nvSpPr>
        <p:spPr>
          <a:xfrm rot="5400000">
            <a:off x="7911364" y="2853361"/>
            <a:ext cx="148246" cy="135916"/>
          </a:xfrm>
          <a:prstGeom prst="ellipse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37" name="Elipse 136">
            <a:extLst>
              <a:ext uri="{FF2B5EF4-FFF2-40B4-BE49-F238E27FC236}">
                <a16:creationId xmlns:a16="http://schemas.microsoft.com/office/drawing/2014/main" id="{DEB82B28-D285-4842-BF2E-0268EF81D289}"/>
              </a:ext>
            </a:extLst>
          </p:cNvPr>
          <p:cNvSpPr/>
          <p:nvPr/>
        </p:nvSpPr>
        <p:spPr>
          <a:xfrm rot="5400000">
            <a:off x="8064542" y="2912978"/>
            <a:ext cx="148246" cy="135916"/>
          </a:xfrm>
          <a:prstGeom prst="ellipse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38" name="Elipse 137">
            <a:extLst>
              <a:ext uri="{FF2B5EF4-FFF2-40B4-BE49-F238E27FC236}">
                <a16:creationId xmlns:a16="http://schemas.microsoft.com/office/drawing/2014/main" id="{C2D40CB2-2BF0-44D9-8384-25346BD820DB}"/>
              </a:ext>
            </a:extLst>
          </p:cNvPr>
          <p:cNvSpPr/>
          <p:nvPr/>
        </p:nvSpPr>
        <p:spPr>
          <a:xfrm rot="5400000">
            <a:off x="7601390" y="3064530"/>
            <a:ext cx="148246" cy="135916"/>
          </a:xfrm>
          <a:prstGeom prst="ellipse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39" name="Elipse 138">
            <a:extLst>
              <a:ext uri="{FF2B5EF4-FFF2-40B4-BE49-F238E27FC236}">
                <a16:creationId xmlns:a16="http://schemas.microsoft.com/office/drawing/2014/main" id="{8622C4FF-0EF8-47C4-94A0-701495420AEA}"/>
              </a:ext>
            </a:extLst>
          </p:cNvPr>
          <p:cNvSpPr/>
          <p:nvPr/>
        </p:nvSpPr>
        <p:spPr>
          <a:xfrm rot="5400000">
            <a:off x="7763706" y="3056292"/>
            <a:ext cx="146070" cy="159883"/>
          </a:xfrm>
          <a:prstGeom prst="ellipse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</p:spTree>
    <p:extLst>
      <p:ext uri="{BB962C8B-B14F-4D97-AF65-F5344CB8AC3E}">
        <p14:creationId xmlns:p14="http://schemas.microsoft.com/office/powerpoint/2010/main" val="265811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6A55CB09-95F7-4970-8ABD-2FD96B25776D}"/>
              </a:ext>
            </a:extLst>
          </p:cNvPr>
          <p:cNvSpPr/>
          <p:nvPr/>
        </p:nvSpPr>
        <p:spPr>
          <a:xfrm>
            <a:off x="3350393" y="5102528"/>
            <a:ext cx="3384376" cy="484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2FDC7FF0-8E2B-49E1-A395-7E288E254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214" y="1332552"/>
            <a:ext cx="7309501" cy="3973220"/>
          </a:xfrm>
        </p:spPr>
        <p:txBody>
          <a:bodyPr/>
          <a:lstStyle/>
          <a:p>
            <a:pPr algn="just"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pt-BR" sz="1600" dirty="0">
                <a:sym typeface="Wingdings" panose="05000000000000000000" pitchFamily="2" charset="2"/>
              </a:rPr>
              <a:t>Durante o processo de consolidação e análise dos dados foram identificados critérios para encaminhamento das propostas</a:t>
            </a:r>
          </a:p>
          <a:p>
            <a:pPr algn="just"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pt-BR" sz="1600" b="1" dirty="0">
                <a:solidFill>
                  <a:schemeClr val="accent6"/>
                </a:solidFill>
                <a:sym typeface="Wingdings" panose="05000000000000000000" pitchFamily="2" charset="2"/>
              </a:rPr>
              <a:t>Conflito</a:t>
            </a:r>
            <a:r>
              <a:rPr lang="pt-BR" sz="1600" dirty="0">
                <a:sym typeface="Wingdings" panose="05000000000000000000" pitchFamily="2" charset="2"/>
              </a:rPr>
              <a:t>: Significa que um Órgão/Entidade fez uma proposição de mudança de status, enquanto uma ou mais instituições deram de acordo com a proposição inicial da equipe do Projeto CCC</a:t>
            </a:r>
          </a:p>
          <a:p>
            <a:pPr algn="just"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pt-BR" sz="1600" dirty="0">
                <a:sym typeface="Wingdings" panose="05000000000000000000" pitchFamily="2" charset="2"/>
              </a:rPr>
              <a:t>Divisão dos órgãos e entidades em </a:t>
            </a:r>
            <a:r>
              <a:rPr lang="pt-BR" sz="1600" b="1" dirty="0">
                <a:solidFill>
                  <a:schemeClr val="accent6"/>
                </a:solidFill>
                <a:sym typeface="Wingdings" panose="05000000000000000000" pitchFamily="2" charset="2"/>
              </a:rPr>
              <a:t>sistemas conforme perfil das aquisições</a:t>
            </a:r>
          </a:p>
          <a:p>
            <a:pPr marL="0" indent="0" algn="just"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None/>
            </a:pPr>
            <a:endParaRPr lang="pt-BR" sz="1600" dirty="0">
              <a:sym typeface="Wingdings" panose="05000000000000000000" pitchFamily="2" charset="2"/>
            </a:endParaRPr>
          </a:p>
          <a:p>
            <a:pPr marL="0" indent="0" algn="just"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None/>
            </a:pPr>
            <a:endParaRPr lang="pt-BR" sz="1600" dirty="0">
              <a:sym typeface="Wingdings" panose="05000000000000000000" pitchFamily="2" charset="2"/>
            </a:endParaRPr>
          </a:p>
          <a:p>
            <a:pPr algn="just"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endParaRPr lang="pt-BR" sz="1600" dirty="0">
              <a:sym typeface="Wingdings" panose="05000000000000000000" pitchFamily="2" charset="2"/>
            </a:endParaRPr>
          </a:p>
          <a:p>
            <a:pPr algn="just"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pt-BR" sz="1600" dirty="0">
                <a:sym typeface="Wingdings" panose="05000000000000000000" pitchFamily="2" charset="2"/>
              </a:rPr>
              <a:t>Enfoque nas proposições de retirada foram feitas </a:t>
            </a:r>
            <a:r>
              <a:rPr lang="pt-BR" sz="1600" b="1" dirty="0">
                <a:solidFill>
                  <a:schemeClr val="accent6"/>
                </a:solidFill>
                <a:sym typeface="Wingdings" panose="05000000000000000000" pitchFamily="2" charset="2"/>
              </a:rPr>
              <a:t>5 camadas de análise</a:t>
            </a:r>
          </a:p>
          <a:p>
            <a:pPr algn="just"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pt-BR" sz="1600" dirty="0">
                <a:sym typeface="Wingdings" panose="05000000000000000000" pitchFamily="2" charset="2"/>
              </a:rPr>
              <a:t>Enfoque nas proposições de adição foram feitas </a:t>
            </a:r>
            <a:r>
              <a:rPr lang="pt-BR" sz="1600" b="1" dirty="0">
                <a:solidFill>
                  <a:schemeClr val="accent6"/>
                </a:solidFill>
                <a:sym typeface="Wingdings" panose="05000000000000000000" pitchFamily="2" charset="2"/>
              </a:rPr>
              <a:t>2 camadas</a:t>
            </a:r>
          </a:p>
          <a:p>
            <a:pPr marL="0" indent="0" algn="just"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None/>
            </a:pPr>
            <a:endParaRPr lang="pt-BR" sz="1600" b="1" dirty="0">
              <a:solidFill>
                <a:schemeClr val="accent6"/>
              </a:solidFill>
            </a:endParaRPr>
          </a:p>
          <a:p>
            <a:pPr marL="228600" indent="-228600" algn="just"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endParaRPr lang="pt-BR" sz="1600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582284" y="304271"/>
            <a:ext cx="8993038" cy="537005"/>
          </a:xfrm>
        </p:spPr>
        <p:txBody>
          <a:bodyPr/>
          <a:lstStyle/>
          <a:p>
            <a:r>
              <a:rPr lang="pt-BR" sz="3200" b="1" dirty="0">
                <a:solidFill>
                  <a:srgbClr val="5826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Análise das Propostas</a:t>
            </a:r>
            <a:br>
              <a:rPr lang="pt-BR" sz="3200" b="1" dirty="0">
                <a:solidFill>
                  <a:srgbClr val="58267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Processamento das devolutivas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C3CD9F81-87B4-4C4F-A9F9-0972C9DBD6F3}"/>
              </a:ext>
            </a:extLst>
          </p:cNvPr>
          <p:cNvGrpSpPr/>
          <p:nvPr/>
        </p:nvGrpSpPr>
        <p:grpSpPr>
          <a:xfrm>
            <a:off x="7829005" y="1646226"/>
            <a:ext cx="1986197" cy="1152899"/>
            <a:chOff x="7816304" y="3073921"/>
            <a:chExt cx="1986197" cy="1152899"/>
          </a:xfrm>
        </p:grpSpPr>
        <p:pic>
          <p:nvPicPr>
            <p:cNvPr id="12" name="Picture 2" descr="Resultado de imagem para check icon png">
              <a:extLst>
                <a:ext uri="{FF2B5EF4-FFF2-40B4-BE49-F238E27FC236}">
                  <a16:creationId xmlns:a16="http://schemas.microsoft.com/office/drawing/2014/main" id="{7CECB8EE-4A3F-4F18-BE7A-7B8E063AFD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25217" y1="21875" x2="25217" y2="218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6304" y="3503442"/>
              <a:ext cx="698499" cy="3887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Resultado de imagem para x icon png">
              <a:extLst>
                <a:ext uri="{FF2B5EF4-FFF2-40B4-BE49-F238E27FC236}">
                  <a16:creationId xmlns:a16="http://schemas.microsoft.com/office/drawing/2014/main" id="{64EF9851-A362-47BF-AEEB-A232B979D5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8392" y="3429305"/>
              <a:ext cx="335628" cy="537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 descr="Resultado de imagem para minus icon png">
              <a:extLst>
                <a:ext uri="{FF2B5EF4-FFF2-40B4-BE49-F238E27FC236}">
                  <a16:creationId xmlns:a16="http://schemas.microsoft.com/office/drawing/2014/main" id="{21A9AED9-092D-42BD-AA92-32CE59D069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19659" y1="33529" x2="19659" y2="335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7609" y="3073921"/>
              <a:ext cx="621209" cy="480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Resultado de imagem para plus icon png">
              <a:extLst>
                <a:ext uri="{FF2B5EF4-FFF2-40B4-BE49-F238E27FC236}">
                  <a16:creationId xmlns:a16="http://schemas.microsoft.com/office/drawing/2014/main" id="{968CF255-63EF-4896-8ED1-85E2D5BEBE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7703" y="3705800"/>
              <a:ext cx="521020" cy="521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C69D5271-F315-4E71-A231-27BFD4210B18}"/>
                </a:ext>
              </a:extLst>
            </p:cNvPr>
            <p:cNvSpPr txBox="1"/>
            <p:nvPr/>
          </p:nvSpPr>
          <p:spPr>
            <a:xfrm>
              <a:off x="9154096" y="3475975"/>
              <a:ext cx="6484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/>
                <a:t>ou</a:t>
              </a:r>
            </a:p>
          </p:txBody>
        </p:sp>
      </p:grpSp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C71A3532-9E4E-4FA0-A2AE-6784516693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345141"/>
              </p:ext>
            </p:extLst>
          </p:nvPr>
        </p:nvGraphicFramePr>
        <p:xfrm>
          <a:off x="373100" y="3403455"/>
          <a:ext cx="9411406" cy="739261"/>
        </p:xfrm>
        <a:graphic>
          <a:graphicData uri="http://schemas.openxmlformats.org/drawingml/2006/table">
            <a:tbl>
              <a:tblPr>
                <a:tableStyleId>{306799F8-075E-4A3A-A7F6-7FBC6576F1A4}</a:tableStyleId>
              </a:tblPr>
              <a:tblGrid>
                <a:gridCol w="1420850">
                  <a:extLst>
                    <a:ext uri="{9D8B030D-6E8A-4147-A177-3AD203B41FA5}">
                      <a16:colId xmlns:a16="http://schemas.microsoft.com/office/drawing/2014/main" val="3086145375"/>
                    </a:ext>
                  </a:extLst>
                </a:gridCol>
                <a:gridCol w="1251899">
                  <a:extLst>
                    <a:ext uri="{9D8B030D-6E8A-4147-A177-3AD203B41FA5}">
                      <a16:colId xmlns:a16="http://schemas.microsoft.com/office/drawing/2014/main" val="3842630265"/>
                    </a:ext>
                  </a:extLst>
                </a:gridCol>
                <a:gridCol w="1373767">
                  <a:extLst>
                    <a:ext uri="{9D8B030D-6E8A-4147-A177-3AD203B41FA5}">
                      <a16:colId xmlns:a16="http://schemas.microsoft.com/office/drawing/2014/main" val="523182913"/>
                    </a:ext>
                  </a:extLst>
                </a:gridCol>
                <a:gridCol w="1539948">
                  <a:extLst>
                    <a:ext uri="{9D8B030D-6E8A-4147-A177-3AD203B41FA5}">
                      <a16:colId xmlns:a16="http://schemas.microsoft.com/office/drawing/2014/main" val="628692705"/>
                    </a:ext>
                  </a:extLst>
                </a:gridCol>
                <a:gridCol w="1262681">
                  <a:extLst>
                    <a:ext uri="{9D8B030D-6E8A-4147-A177-3AD203B41FA5}">
                      <a16:colId xmlns:a16="http://schemas.microsoft.com/office/drawing/2014/main" val="1665439692"/>
                    </a:ext>
                  </a:extLst>
                </a:gridCol>
                <a:gridCol w="1221730">
                  <a:extLst>
                    <a:ext uri="{9D8B030D-6E8A-4147-A177-3AD203B41FA5}">
                      <a16:colId xmlns:a16="http://schemas.microsoft.com/office/drawing/2014/main" val="2433419278"/>
                    </a:ext>
                  </a:extLst>
                </a:gridCol>
                <a:gridCol w="1340531">
                  <a:extLst>
                    <a:ext uri="{9D8B030D-6E8A-4147-A177-3AD203B41FA5}">
                      <a16:colId xmlns:a16="http://schemas.microsoft.com/office/drawing/2014/main" val="3921784774"/>
                    </a:ext>
                  </a:extLst>
                </a:gridCol>
              </a:tblGrid>
              <a:tr h="58058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Sistema de Governo </a:t>
                      </a:r>
                      <a:endParaRPr lang="pt-BR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1" marR="7741" marT="7741" marB="0" anchor="ctr">
                    <a:lnL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Sistema de Saúde </a:t>
                      </a:r>
                      <a:endParaRPr lang="pt-BR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1" marR="7741" marT="7741" marB="0" anchor="ctr">
                    <a:lnL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Sistema de Agricultura e  Meio Ambiente</a:t>
                      </a:r>
                      <a:endParaRPr lang="pt-BR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1" marR="7741" marT="7741" marB="0" anchor="ctr">
                    <a:lnL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Sistema de Segurança </a:t>
                      </a:r>
                      <a:endParaRPr lang="pt-BR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1" marR="7741" marT="7741" marB="0" anchor="ctr">
                    <a:lnL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Sistema de Infraestrutura</a:t>
                      </a:r>
                      <a:endParaRPr lang="pt-BR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1" marR="7741" marT="7741" marB="0" anchor="ctr">
                    <a:lnL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Sistema de Educação</a:t>
                      </a:r>
                      <a:endParaRPr lang="pt-BR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1" marR="7741" marT="7741" marB="0" anchor="ctr">
                    <a:lnL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Sistema de Cultura</a:t>
                      </a:r>
                      <a:endParaRPr lang="pt-BR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1" marR="7741" marT="7741" marB="0" anchor="ctr">
                    <a:lnL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08531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290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2ADEFD56-80B7-4756-8984-15164A10FE96}"/>
              </a:ext>
            </a:extLst>
          </p:cNvPr>
          <p:cNvSpPr/>
          <p:nvPr/>
        </p:nvSpPr>
        <p:spPr>
          <a:xfrm>
            <a:off x="3351808" y="5011480"/>
            <a:ext cx="3384376" cy="484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" name="Espaço Reservado para Conteúdo 1">
            <a:extLst>
              <a:ext uri="{FF2B5EF4-FFF2-40B4-BE49-F238E27FC236}">
                <a16:creationId xmlns:a16="http://schemas.microsoft.com/office/drawing/2014/main" id="{7DF73BB4-E003-4953-94B1-E2ED6D07A9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3278621"/>
              </p:ext>
            </p:extLst>
          </p:nvPr>
        </p:nvGraphicFramePr>
        <p:xfrm>
          <a:off x="-138706" y="1799729"/>
          <a:ext cx="8993187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461B1274-91BE-4083-9046-BBF03D2F20A1}"/>
              </a:ext>
            </a:extLst>
          </p:cNvPr>
          <p:cNvSpPr txBox="1"/>
          <p:nvPr/>
        </p:nvSpPr>
        <p:spPr>
          <a:xfrm>
            <a:off x="3043142" y="1094089"/>
            <a:ext cx="2629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6"/>
                </a:solidFill>
              </a:rPr>
              <a:t>702 objetos (materiais/serviços)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8BB0C1B-48B3-4CCB-BB86-84419ED9CF50}"/>
              </a:ext>
            </a:extLst>
          </p:cNvPr>
          <p:cNvSpPr txBox="1"/>
          <p:nvPr/>
        </p:nvSpPr>
        <p:spPr>
          <a:xfrm>
            <a:off x="62571" y="3369044"/>
            <a:ext cx="2869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6"/>
                </a:solidFill>
              </a:rPr>
              <a:t>Camadas 2 e 3: 222 objetos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C69B8CC-435A-4264-86DA-87B789913A37}"/>
              </a:ext>
            </a:extLst>
          </p:cNvPr>
          <p:cNvSpPr txBox="1"/>
          <p:nvPr/>
        </p:nvSpPr>
        <p:spPr>
          <a:xfrm>
            <a:off x="6162353" y="2861213"/>
            <a:ext cx="258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6"/>
                </a:solidFill>
              </a:rPr>
              <a:t>Camada 1: 328 objetos</a:t>
            </a:r>
          </a:p>
        </p:txBody>
      </p:sp>
      <p:pic>
        <p:nvPicPr>
          <p:cNvPr id="10" name="Picture 6" descr="Resultado de imagem para minus icon png">
            <a:extLst>
              <a:ext uri="{FF2B5EF4-FFF2-40B4-BE49-F238E27FC236}">
                <a16:creationId xmlns:a16="http://schemas.microsoft.com/office/drawing/2014/main" id="{F0B2A584-8522-40F2-87C9-E290A1676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rgbClr val="B7195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19659" y1="33529" x2="19659" y2="3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296" y="639160"/>
            <a:ext cx="596826" cy="46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BB600F8-F848-472B-8566-59624611650A}"/>
              </a:ext>
            </a:extLst>
          </p:cNvPr>
          <p:cNvSpPr txBox="1"/>
          <p:nvPr/>
        </p:nvSpPr>
        <p:spPr>
          <a:xfrm>
            <a:off x="3347316" y="490899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b="1" dirty="0">
                <a:solidFill>
                  <a:schemeClr val="accent6"/>
                </a:solidFill>
              </a:rPr>
              <a:t>Camada 4: 152 objetos </a:t>
            </a:r>
            <a:r>
              <a:rPr lang="pt-BR" b="1" dirty="0">
                <a:solidFill>
                  <a:schemeClr val="accent6"/>
                </a:solidFill>
                <a:sym typeface="Wingdings" panose="05000000000000000000" pitchFamily="2" charset="2"/>
              </a:rPr>
              <a:t></a:t>
            </a:r>
            <a:r>
              <a:rPr lang="pt-BR" b="1" dirty="0">
                <a:solidFill>
                  <a:schemeClr val="accent6"/>
                </a:solidFill>
              </a:rPr>
              <a:t> </a:t>
            </a:r>
            <a:r>
              <a:rPr lang="pt-BR" sz="1600" b="0" dirty="0">
                <a:solidFill>
                  <a:schemeClr val="tx1"/>
                </a:solidFill>
              </a:rPr>
              <a:t>Análise individual</a:t>
            </a:r>
            <a:endParaRPr lang="pt-BR" b="0" dirty="0">
              <a:solidFill>
                <a:schemeClr val="tx1"/>
              </a:solidFill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D25E7138-730A-4CBD-B1F2-34FEAD5DAA2E}"/>
              </a:ext>
            </a:extLst>
          </p:cNvPr>
          <p:cNvSpPr txBox="1">
            <a:spLocks/>
          </p:cNvSpPr>
          <p:nvPr/>
        </p:nvSpPr>
        <p:spPr>
          <a:xfrm>
            <a:off x="582433" y="269387"/>
            <a:ext cx="8993038" cy="771630"/>
          </a:xfrm>
          <a:prstGeom prst="rect">
            <a:avLst/>
          </a:prstGeom>
        </p:spPr>
        <p:txBody>
          <a:bodyPr/>
          <a:lstStyle>
            <a:lvl1pPr algn="l" defTabSz="7619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rgbClr val="5826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Análise das Propostas</a:t>
            </a:r>
            <a:br>
              <a:rPr lang="pt-BR" sz="3200" b="1" dirty="0">
                <a:solidFill>
                  <a:srgbClr val="58267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Critérios para Encaminhamento – Solicitações de Retirada</a:t>
            </a:r>
          </a:p>
        </p:txBody>
      </p:sp>
      <p:sp>
        <p:nvSpPr>
          <p:cNvPr id="14" name="Chave Direita 13">
            <a:extLst>
              <a:ext uri="{FF2B5EF4-FFF2-40B4-BE49-F238E27FC236}">
                <a16:creationId xmlns:a16="http://schemas.microsoft.com/office/drawing/2014/main" id="{03860C2C-9E23-4C01-899F-02788CB04B97}"/>
              </a:ext>
            </a:extLst>
          </p:cNvPr>
          <p:cNvSpPr/>
          <p:nvPr/>
        </p:nvSpPr>
        <p:spPr>
          <a:xfrm>
            <a:off x="8494441" y="1303461"/>
            <a:ext cx="288032" cy="424847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C13A36C-220D-437B-9AF4-1C0DB2EC12AD}"/>
              </a:ext>
            </a:extLst>
          </p:cNvPr>
          <p:cNvSpPr txBox="1"/>
          <p:nvPr/>
        </p:nvSpPr>
        <p:spPr>
          <a:xfrm>
            <a:off x="8568952" y="3230545"/>
            <a:ext cx="1767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6"/>
                </a:solidFill>
              </a:rPr>
              <a:t>Camada 5: Consulta as áreas Centrais</a:t>
            </a:r>
          </a:p>
        </p:txBody>
      </p:sp>
    </p:spTree>
    <p:extLst>
      <p:ext uri="{BB962C8B-B14F-4D97-AF65-F5344CB8AC3E}">
        <p14:creationId xmlns:p14="http://schemas.microsoft.com/office/powerpoint/2010/main" val="87819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327472" y="265212"/>
            <a:ext cx="9970324" cy="537005"/>
          </a:xfrm>
        </p:spPr>
        <p:txBody>
          <a:bodyPr/>
          <a:lstStyle/>
          <a:p>
            <a:r>
              <a:rPr lang="pt-BR" sz="3200" b="1" dirty="0">
                <a:solidFill>
                  <a:srgbClr val="5826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Camada 1</a:t>
            </a:r>
            <a:br>
              <a:rPr lang="pt-BR" sz="3200" b="1" dirty="0">
                <a:solidFill>
                  <a:srgbClr val="58267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Objetos já adquiridos pela SEPLAG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5F19E56-7603-4EE8-8619-DF79EAC54458}"/>
              </a:ext>
            </a:extLst>
          </p:cNvPr>
          <p:cNvSpPr/>
          <p:nvPr/>
        </p:nvSpPr>
        <p:spPr>
          <a:xfrm>
            <a:off x="3387812" y="5007008"/>
            <a:ext cx="3384376" cy="484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F6C9103F-7481-4E79-AC94-187FDA0F1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388" y="1849388"/>
            <a:ext cx="9545223" cy="2681994"/>
          </a:xfrm>
          <a:solidFill>
            <a:schemeClr val="bg1"/>
          </a:solidFill>
        </p:spPr>
        <p:txBody>
          <a:bodyPr/>
          <a:lstStyle/>
          <a:p>
            <a:pPr algn="just" defTabSz="914400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</a:pPr>
            <a:r>
              <a:rPr lang="pt-BR" sz="1600" dirty="0"/>
              <a:t>A </a:t>
            </a:r>
            <a:r>
              <a:rPr lang="pt-BR" sz="1600" b="1" dirty="0">
                <a:solidFill>
                  <a:schemeClr val="accent6"/>
                </a:solidFill>
              </a:rPr>
              <a:t>Central de Compras da SEPLAG (CSC) </a:t>
            </a:r>
            <a:r>
              <a:rPr lang="pt-BR" sz="1600" dirty="0"/>
              <a:t>é uma </a:t>
            </a:r>
            <a:r>
              <a:rPr lang="pt-BR" sz="1600" b="1" dirty="0">
                <a:solidFill>
                  <a:schemeClr val="accent6"/>
                </a:solidFill>
              </a:rPr>
              <a:t>referência</a:t>
            </a:r>
            <a:r>
              <a:rPr lang="pt-BR" sz="1600" dirty="0"/>
              <a:t> para composição do CCC</a:t>
            </a:r>
          </a:p>
          <a:p>
            <a:pPr algn="just" defTabSz="914400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</a:pPr>
            <a:r>
              <a:rPr lang="pt-BR" sz="1600" dirty="0"/>
              <a:t>Objetos já adquiridos pelo setor tem </a:t>
            </a:r>
            <a:r>
              <a:rPr lang="pt-BR" sz="1600" b="1" dirty="0">
                <a:solidFill>
                  <a:schemeClr val="accent6"/>
                </a:solidFill>
              </a:rPr>
              <a:t>maior potencial para centralização</a:t>
            </a:r>
          </a:p>
          <a:p>
            <a:pPr algn="just" defTabSz="914400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</a:pPr>
            <a:r>
              <a:rPr lang="pt-BR" sz="1600" b="1" dirty="0">
                <a:solidFill>
                  <a:schemeClr val="accent6"/>
                </a:solidFill>
              </a:rPr>
              <a:t>328 materiais/serviços </a:t>
            </a:r>
            <a:r>
              <a:rPr lang="pt-BR" sz="1600" dirty="0"/>
              <a:t>propostos para serem retirados do escopo foram analisados nessa camada</a:t>
            </a:r>
          </a:p>
          <a:p>
            <a:pPr algn="just" defTabSz="914400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</a:pPr>
            <a:r>
              <a:rPr lang="pt-BR" sz="1600" dirty="0"/>
              <a:t>Foram utilizadas as justificativas dos órgãos/entidades para as propostas para definir o encaminhamento</a:t>
            </a:r>
          </a:p>
        </p:txBody>
      </p:sp>
      <p:pic>
        <p:nvPicPr>
          <p:cNvPr id="5" name="Picture 6" descr="Resultado de imagem para minus icon png">
            <a:extLst>
              <a:ext uri="{FF2B5EF4-FFF2-40B4-BE49-F238E27FC236}">
                <a16:creationId xmlns:a16="http://schemas.microsoft.com/office/drawing/2014/main" id="{A6F95A01-D21B-41A7-80B7-D48DE53F3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rgbClr val="B7195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9659" y1="33529" x2="19659" y2="3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688" y="265212"/>
            <a:ext cx="596826" cy="46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294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582284" y="304271"/>
            <a:ext cx="8993038" cy="537005"/>
          </a:xfrm>
        </p:spPr>
        <p:txBody>
          <a:bodyPr/>
          <a:lstStyle/>
          <a:p>
            <a:r>
              <a:rPr lang="pt-BR" sz="3200" b="1" dirty="0">
                <a:solidFill>
                  <a:srgbClr val="5826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Camada 2</a:t>
            </a:r>
            <a:br>
              <a:rPr lang="pt-BR" sz="3200" b="1" dirty="0">
                <a:solidFill>
                  <a:srgbClr val="58267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Conflito </a:t>
            </a:r>
            <a:r>
              <a:rPr lang="pt-BR" sz="2000" b="1" u="sng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dentro</a:t>
            </a:r>
            <a:r>
              <a:rPr lang="pt-BR" sz="20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um sistema</a:t>
            </a:r>
          </a:p>
        </p:txBody>
      </p:sp>
      <p:pic>
        <p:nvPicPr>
          <p:cNvPr id="5" name="Picture 6" descr="Resultado de imagem para minus icon png">
            <a:extLst>
              <a:ext uri="{FF2B5EF4-FFF2-40B4-BE49-F238E27FC236}">
                <a16:creationId xmlns:a16="http://schemas.microsoft.com/office/drawing/2014/main" id="{37AB47D5-B961-444F-AB53-7BB25C37A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9659" y1="33529" x2="19659" y2="3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728" y="342190"/>
            <a:ext cx="596826" cy="46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A5F19E56-7603-4EE8-8619-DF79EAC54458}"/>
              </a:ext>
            </a:extLst>
          </p:cNvPr>
          <p:cNvSpPr/>
          <p:nvPr/>
        </p:nvSpPr>
        <p:spPr>
          <a:xfrm>
            <a:off x="3386615" y="5037569"/>
            <a:ext cx="3384376" cy="484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66C7A89-9AC3-47DE-91B6-C5E39DCE7C70}"/>
              </a:ext>
            </a:extLst>
          </p:cNvPr>
          <p:cNvSpPr/>
          <p:nvPr/>
        </p:nvSpPr>
        <p:spPr>
          <a:xfrm>
            <a:off x="948453" y="4379499"/>
            <a:ext cx="360040" cy="288032"/>
          </a:xfrm>
          <a:prstGeom prst="rect">
            <a:avLst/>
          </a:prstGeom>
          <a:solidFill>
            <a:srgbClr val="B7EB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D264B3E-D19A-4BC7-95EA-CDC5427557B1}"/>
              </a:ext>
            </a:extLst>
          </p:cNvPr>
          <p:cNvSpPr/>
          <p:nvPr/>
        </p:nvSpPr>
        <p:spPr>
          <a:xfrm>
            <a:off x="948453" y="4819931"/>
            <a:ext cx="360040" cy="288032"/>
          </a:xfrm>
          <a:prstGeom prst="rect">
            <a:avLst/>
          </a:prstGeom>
          <a:solidFill>
            <a:srgbClr val="FF79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82C60C0-9CFE-470C-A77E-19C3D24899E0}"/>
              </a:ext>
            </a:extLst>
          </p:cNvPr>
          <p:cNvSpPr txBox="1"/>
          <p:nvPr/>
        </p:nvSpPr>
        <p:spPr>
          <a:xfrm>
            <a:off x="897798" y="4071722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Legenda: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57E386F-9DDF-4D1D-B62E-F0CAF892527B}"/>
              </a:ext>
            </a:extLst>
          </p:cNvPr>
          <p:cNvSpPr txBox="1"/>
          <p:nvPr/>
        </p:nvSpPr>
        <p:spPr>
          <a:xfrm>
            <a:off x="1236485" y="4835328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Retirar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E1EA08E1-9E85-42DD-BC51-855F47DFB009}"/>
              </a:ext>
            </a:extLst>
          </p:cNvPr>
          <p:cNvSpPr txBox="1"/>
          <p:nvPr/>
        </p:nvSpPr>
        <p:spPr>
          <a:xfrm>
            <a:off x="1236485" y="4385015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De acordo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519E2011-2D04-4ED8-8143-0CE2255D02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575299"/>
              </p:ext>
            </p:extLst>
          </p:nvPr>
        </p:nvGraphicFramePr>
        <p:xfrm>
          <a:off x="930971" y="1745645"/>
          <a:ext cx="8298057" cy="2223710"/>
        </p:xfrm>
        <a:graphic>
          <a:graphicData uri="http://schemas.openxmlformats.org/drawingml/2006/table">
            <a:tbl>
              <a:tblPr/>
              <a:tblGrid>
                <a:gridCol w="2743772">
                  <a:extLst>
                    <a:ext uri="{9D8B030D-6E8A-4147-A177-3AD203B41FA5}">
                      <a16:colId xmlns:a16="http://schemas.microsoft.com/office/drawing/2014/main" val="3063194890"/>
                    </a:ext>
                  </a:extLst>
                </a:gridCol>
                <a:gridCol w="600664">
                  <a:extLst>
                    <a:ext uri="{9D8B030D-6E8A-4147-A177-3AD203B41FA5}">
                      <a16:colId xmlns:a16="http://schemas.microsoft.com/office/drawing/2014/main" val="1523860529"/>
                    </a:ext>
                  </a:extLst>
                </a:gridCol>
                <a:gridCol w="600664">
                  <a:extLst>
                    <a:ext uri="{9D8B030D-6E8A-4147-A177-3AD203B41FA5}">
                      <a16:colId xmlns:a16="http://schemas.microsoft.com/office/drawing/2014/main" val="3665561093"/>
                    </a:ext>
                  </a:extLst>
                </a:gridCol>
                <a:gridCol w="600664">
                  <a:extLst>
                    <a:ext uri="{9D8B030D-6E8A-4147-A177-3AD203B41FA5}">
                      <a16:colId xmlns:a16="http://schemas.microsoft.com/office/drawing/2014/main" val="2067388494"/>
                    </a:ext>
                  </a:extLst>
                </a:gridCol>
                <a:gridCol w="904703">
                  <a:extLst>
                    <a:ext uri="{9D8B030D-6E8A-4147-A177-3AD203B41FA5}">
                      <a16:colId xmlns:a16="http://schemas.microsoft.com/office/drawing/2014/main" val="2747690837"/>
                    </a:ext>
                  </a:extLst>
                </a:gridCol>
                <a:gridCol w="993690">
                  <a:extLst>
                    <a:ext uri="{9D8B030D-6E8A-4147-A177-3AD203B41FA5}">
                      <a16:colId xmlns:a16="http://schemas.microsoft.com/office/drawing/2014/main" val="997659776"/>
                    </a:ext>
                  </a:extLst>
                </a:gridCol>
                <a:gridCol w="1853900">
                  <a:extLst>
                    <a:ext uri="{9D8B030D-6E8A-4147-A177-3AD203B41FA5}">
                      <a16:colId xmlns:a16="http://schemas.microsoft.com/office/drawing/2014/main" val="81278020"/>
                    </a:ext>
                  </a:extLst>
                </a:gridCol>
              </a:tblGrid>
              <a:tr h="261291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Sistema “1”</a:t>
                      </a: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020746"/>
                  </a:ext>
                </a:extLst>
              </a:tr>
              <a:tr h="26533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DE-PARA OBJETO</a:t>
                      </a: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Órgão “a”</a:t>
                      </a: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Órgão “b”</a:t>
                      </a: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Órgão “c”</a:t>
                      </a: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Órgão “d”</a:t>
                      </a: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Órgão “e”</a:t>
                      </a: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Justificativa Aberta?</a:t>
                      </a: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09735"/>
                  </a:ext>
                </a:extLst>
              </a:tr>
              <a:tr h="28368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QUEROSENE</a:t>
                      </a: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B7EBBD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FF797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97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B7EBBD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B7EBBD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062782"/>
                  </a:ext>
                </a:extLst>
              </a:tr>
              <a:tr h="26533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LANTERNA TATICA</a:t>
                      </a: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FF797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97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B7EBBD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FF797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97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B7EBBD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61970" rtl="0" eaLnBrk="1" fontAlgn="b" latinLnBrk="0" hangingPunct="1"/>
                      <a:r>
                        <a:rPr lang="pt-BR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Comentário</a:t>
                      </a: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418265"/>
                  </a:ext>
                </a:extLst>
              </a:tr>
              <a:tr h="26533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PNEU NOVO PARA CAMINHAO E ONIBUS</a:t>
                      </a: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B7EBBD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FF797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97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B7EBBD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B7EBBD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61970" rtl="0" eaLnBrk="1" fontAlgn="b" latinLnBrk="0" hangingPunct="1"/>
                      <a:r>
                        <a:rPr lang="pt-BR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</a:t>
                      </a: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706234"/>
                  </a:ext>
                </a:extLst>
              </a:tr>
              <a:tr h="54642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MANUTENCAO, REPAROS, ADAPTACAO E CONSERVACAO EM BOMBAS MANUAIS,MECANICAS,MOTO-BOMBAS E COMPRESSORES</a:t>
                      </a: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B7EBBD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FF797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97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B7EBBD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B7EBBD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61970" rtl="0" eaLnBrk="1" fontAlgn="b" latinLnBrk="0" hangingPunct="1"/>
                      <a:r>
                        <a:rPr lang="pt-BR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</a:t>
                      </a: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665872"/>
                  </a:ext>
                </a:extLst>
              </a:tr>
              <a:tr h="26533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COMPONENTES E ACESSORIOS DE VEICULOS</a:t>
                      </a: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FF797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97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FF797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97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B7EBBD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B7EBBD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61970" rtl="0" eaLnBrk="1" fontAlgn="b" latinLnBrk="0" hangingPunct="1"/>
                      <a:r>
                        <a:rPr lang="pt-BR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Comentário</a:t>
                      </a: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585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7050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582284" y="304271"/>
            <a:ext cx="8993038" cy="739128"/>
          </a:xfrm>
        </p:spPr>
        <p:txBody>
          <a:bodyPr/>
          <a:lstStyle/>
          <a:p>
            <a:r>
              <a:rPr lang="pt-BR" sz="3200" b="1" dirty="0">
                <a:solidFill>
                  <a:srgbClr val="5826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Camada 3</a:t>
            </a:r>
            <a:br>
              <a:rPr lang="pt-BR" sz="3200" b="1" dirty="0">
                <a:solidFill>
                  <a:srgbClr val="58267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Conflito </a:t>
            </a:r>
            <a:r>
              <a:rPr lang="pt-BR" sz="2000" b="1" u="sng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</a:t>
            </a:r>
            <a:r>
              <a:rPr lang="pt-BR" sz="20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sistemas</a:t>
            </a:r>
          </a:p>
        </p:txBody>
      </p:sp>
      <p:pic>
        <p:nvPicPr>
          <p:cNvPr id="5" name="Picture 6" descr="Resultado de imagem para minus icon png">
            <a:extLst>
              <a:ext uri="{FF2B5EF4-FFF2-40B4-BE49-F238E27FC236}">
                <a16:creationId xmlns:a16="http://schemas.microsoft.com/office/drawing/2014/main" id="{37AB47D5-B961-444F-AB53-7BB25C37A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9659" y1="33529" x2="19659" y2="3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720" y="326573"/>
            <a:ext cx="596826" cy="46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A5F19E56-7603-4EE8-8619-DF79EAC54458}"/>
              </a:ext>
            </a:extLst>
          </p:cNvPr>
          <p:cNvSpPr/>
          <p:nvPr/>
        </p:nvSpPr>
        <p:spPr>
          <a:xfrm>
            <a:off x="3386615" y="5037569"/>
            <a:ext cx="3384376" cy="484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E05C187C-4E75-4716-8FE8-5717D88941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075279"/>
              </p:ext>
            </p:extLst>
          </p:nvPr>
        </p:nvGraphicFramePr>
        <p:xfrm>
          <a:off x="1119560" y="1733682"/>
          <a:ext cx="8993038" cy="3654745"/>
        </p:xfrm>
        <a:graphic>
          <a:graphicData uri="http://schemas.openxmlformats.org/drawingml/2006/table">
            <a:tbl>
              <a:tblPr/>
              <a:tblGrid>
                <a:gridCol w="1492928">
                  <a:extLst>
                    <a:ext uri="{9D8B030D-6E8A-4147-A177-3AD203B41FA5}">
                      <a16:colId xmlns:a16="http://schemas.microsoft.com/office/drawing/2014/main" val="3989017536"/>
                    </a:ext>
                  </a:extLst>
                </a:gridCol>
                <a:gridCol w="934750">
                  <a:extLst>
                    <a:ext uri="{9D8B030D-6E8A-4147-A177-3AD203B41FA5}">
                      <a16:colId xmlns:a16="http://schemas.microsoft.com/office/drawing/2014/main" val="2716550595"/>
                    </a:ext>
                  </a:extLst>
                </a:gridCol>
                <a:gridCol w="303161">
                  <a:extLst>
                    <a:ext uri="{9D8B030D-6E8A-4147-A177-3AD203B41FA5}">
                      <a16:colId xmlns:a16="http://schemas.microsoft.com/office/drawing/2014/main" val="2486517176"/>
                    </a:ext>
                  </a:extLst>
                </a:gridCol>
                <a:gridCol w="748433">
                  <a:extLst>
                    <a:ext uri="{9D8B030D-6E8A-4147-A177-3AD203B41FA5}">
                      <a16:colId xmlns:a16="http://schemas.microsoft.com/office/drawing/2014/main" val="1485205526"/>
                    </a:ext>
                  </a:extLst>
                </a:gridCol>
                <a:gridCol w="303161">
                  <a:extLst>
                    <a:ext uri="{9D8B030D-6E8A-4147-A177-3AD203B41FA5}">
                      <a16:colId xmlns:a16="http://schemas.microsoft.com/office/drawing/2014/main" val="2847564047"/>
                    </a:ext>
                  </a:extLst>
                </a:gridCol>
                <a:gridCol w="748433">
                  <a:extLst>
                    <a:ext uri="{9D8B030D-6E8A-4147-A177-3AD203B41FA5}">
                      <a16:colId xmlns:a16="http://schemas.microsoft.com/office/drawing/2014/main" val="2884804547"/>
                    </a:ext>
                  </a:extLst>
                </a:gridCol>
                <a:gridCol w="218866">
                  <a:extLst>
                    <a:ext uri="{9D8B030D-6E8A-4147-A177-3AD203B41FA5}">
                      <a16:colId xmlns:a16="http://schemas.microsoft.com/office/drawing/2014/main" val="2538424792"/>
                    </a:ext>
                  </a:extLst>
                </a:gridCol>
                <a:gridCol w="823255">
                  <a:extLst>
                    <a:ext uri="{9D8B030D-6E8A-4147-A177-3AD203B41FA5}">
                      <a16:colId xmlns:a16="http://schemas.microsoft.com/office/drawing/2014/main" val="193504843"/>
                    </a:ext>
                  </a:extLst>
                </a:gridCol>
                <a:gridCol w="293688">
                  <a:extLst>
                    <a:ext uri="{9D8B030D-6E8A-4147-A177-3AD203B41FA5}">
                      <a16:colId xmlns:a16="http://schemas.microsoft.com/office/drawing/2014/main" val="3465751253"/>
                    </a:ext>
                  </a:extLst>
                </a:gridCol>
                <a:gridCol w="748433">
                  <a:extLst>
                    <a:ext uri="{9D8B030D-6E8A-4147-A177-3AD203B41FA5}">
                      <a16:colId xmlns:a16="http://schemas.microsoft.com/office/drawing/2014/main" val="2406500093"/>
                    </a:ext>
                  </a:extLst>
                </a:gridCol>
                <a:gridCol w="293688">
                  <a:extLst>
                    <a:ext uri="{9D8B030D-6E8A-4147-A177-3AD203B41FA5}">
                      <a16:colId xmlns:a16="http://schemas.microsoft.com/office/drawing/2014/main" val="1814042281"/>
                    </a:ext>
                  </a:extLst>
                </a:gridCol>
                <a:gridCol w="748433">
                  <a:extLst>
                    <a:ext uri="{9D8B030D-6E8A-4147-A177-3AD203B41FA5}">
                      <a16:colId xmlns:a16="http://schemas.microsoft.com/office/drawing/2014/main" val="3839441545"/>
                    </a:ext>
                  </a:extLst>
                </a:gridCol>
                <a:gridCol w="293688">
                  <a:extLst>
                    <a:ext uri="{9D8B030D-6E8A-4147-A177-3AD203B41FA5}">
                      <a16:colId xmlns:a16="http://schemas.microsoft.com/office/drawing/2014/main" val="3195952662"/>
                    </a:ext>
                  </a:extLst>
                </a:gridCol>
                <a:gridCol w="748433">
                  <a:extLst>
                    <a:ext uri="{9D8B030D-6E8A-4147-A177-3AD203B41FA5}">
                      <a16:colId xmlns:a16="http://schemas.microsoft.com/office/drawing/2014/main" val="1500464677"/>
                    </a:ext>
                  </a:extLst>
                </a:gridCol>
                <a:gridCol w="293688">
                  <a:extLst>
                    <a:ext uri="{9D8B030D-6E8A-4147-A177-3AD203B41FA5}">
                      <a16:colId xmlns:a16="http://schemas.microsoft.com/office/drawing/2014/main" val="1354928945"/>
                    </a:ext>
                  </a:extLst>
                </a:gridCol>
              </a:tblGrid>
              <a:tr h="72601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OBJETO</a:t>
                      </a:r>
                    </a:p>
                  </a:txBody>
                  <a:tcPr marL="5921" marR="5921" marT="5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B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(S1) Sistema de Cultura </a:t>
                      </a:r>
                    </a:p>
                  </a:txBody>
                  <a:tcPr marL="5921" marR="5921" marT="5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B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Q. (S1)</a:t>
                      </a:r>
                    </a:p>
                  </a:txBody>
                  <a:tcPr marL="5921" marR="5921" marT="5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(S2) Sistema de Educação </a:t>
                      </a:r>
                    </a:p>
                  </a:txBody>
                  <a:tcPr marL="5921" marR="5921" marT="5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B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Q. (S2)</a:t>
                      </a:r>
                    </a:p>
                  </a:txBody>
                  <a:tcPr marL="5921" marR="5921" marT="5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(S3) Sistema de Governo </a:t>
                      </a:r>
                    </a:p>
                  </a:txBody>
                  <a:tcPr marL="5921" marR="5921" marT="5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B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Q. (S3)</a:t>
                      </a:r>
                    </a:p>
                  </a:txBody>
                  <a:tcPr marL="5921" marR="5921" marT="5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(S4) Sistema de Infraestrutura</a:t>
                      </a:r>
                    </a:p>
                  </a:txBody>
                  <a:tcPr marL="5921" marR="5921" marT="5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B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Q. (S4)</a:t>
                      </a:r>
                    </a:p>
                  </a:txBody>
                  <a:tcPr marL="5921" marR="5921" marT="5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(S5) Sistema de Meio Ambiente </a:t>
                      </a:r>
                    </a:p>
                  </a:txBody>
                  <a:tcPr marL="5921" marR="5921" marT="5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B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Q. (S5)</a:t>
                      </a:r>
                    </a:p>
                  </a:txBody>
                  <a:tcPr marL="5921" marR="5921" marT="5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(S6) Sistema de Saúde</a:t>
                      </a:r>
                    </a:p>
                  </a:txBody>
                  <a:tcPr marL="5921" marR="5921" marT="5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B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Q. (S6)</a:t>
                      </a:r>
                    </a:p>
                  </a:txBody>
                  <a:tcPr marL="5921" marR="5921" marT="5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(S7) Sistema de Segurança</a:t>
                      </a:r>
                    </a:p>
                  </a:txBody>
                  <a:tcPr marL="5921" marR="5921" marT="5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B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Q. (S7)</a:t>
                      </a:r>
                    </a:p>
                  </a:txBody>
                  <a:tcPr marL="5921" marR="5921" marT="5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441543"/>
                  </a:ext>
                </a:extLst>
              </a:tr>
              <a:tr h="66929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CONECTOR ELETRICO</a:t>
                      </a:r>
                    </a:p>
                  </a:txBody>
                  <a:tcPr marL="5921" marR="5921" marT="59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700" b="0" i="0" u="none" strike="noStrike" dirty="0">
                          <a:solidFill>
                            <a:srgbClr val="FF7979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21" marR="5921" marT="59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9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21" marR="5921" marT="59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B7EBBD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21" marR="5921" marT="59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21" marR="5921" marT="59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B7EBBD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21" marR="5921" marT="59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21" marR="5921" marT="59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B7EBBD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21" marR="5921" marT="59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21" marR="5921" marT="59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21" marR="5921" marT="59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21" marR="5921" marT="59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B7EBBD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21" marR="5921" marT="59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21" marR="5921" marT="59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B7EBBD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21" marR="5921" marT="59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921" marR="5921" marT="59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309933"/>
                  </a:ext>
                </a:extLst>
              </a:tr>
              <a:tr h="72601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SERVICOS DE CONFECCAO DE CORTINAS, PAINEIS E TOLDOS</a:t>
                      </a:r>
                    </a:p>
                  </a:txBody>
                  <a:tcPr marL="5921" marR="5921" marT="59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21" marR="5921" marT="59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21" marR="5921" marT="59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FF7979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21" marR="5921" marT="59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9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21" marR="5921" marT="59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B7EBBD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21" marR="5921" marT="59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21" marR="5921" marT="59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B7EBBD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21" marR="5921" marT="59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21" marR="5921" marT="59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21" marR="5921" marT="59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21" marR="5921" marT="59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B7EBBD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21" marR="5921" marT="59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21" marR="5921" marT="59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B7EBBD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21" marR="5921" marT="59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21" marR="5921" marT="59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032636"/>
                  </a:ext>
                </a:extLst>
              </a:tr>
              <a:tr h="79836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SERVICOS DE MINISTRACAO DE CURSO DE CAPACITACAO E TREINAMENTO DE PESSOAL EM AREA OPERACIONAL</a:t>
                      </a:r>
                    </a:p>
                  </a:txBody>
                  <a:tcPr marL="5921" marR="5921" marT="59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700" b="0" i="0" u="none" strike="noStrike" dirty="0">
                          <a:solidFill>
                            <a:srgbClr val="B7EBBD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21" marR="5921" marT="59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21" marR="5921" marT="59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FF7979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21" marR="5921" marT="59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9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21" marR="5921" marT="59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B7EBBD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21" marR="5921" marT="59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21" marR="5921" marT="59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21" marR="5921" marT="59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21" marR="5921" marT="59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B7EBBD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21" marR="5921" marT="59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21" marR="5921" marT="59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B7EBBD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21" marR="5921" marT="59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21" marR="5921" marT="59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B7EBBD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21" marR="5921" marT="59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21" marR="5921" marT="59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767122"/>
                  </a:ext>
                </a:extLst>
              </a:tr>
              <a:tr h="735057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ALICATES CUJA FUNCAO PRINCIPAL SEJA O CORTE</a:t>
                      </a:r>
                    </a:p>
                  </a:txBody>
                  <a:tcPr marL="5921" marR="5921" marT="59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700" b="0" i="0" u="none" strike="noStrike" dirty="0">
                          <a:solidFill>
                            <a:srgbClr val="FF7979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21" marR="5921" marT="59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9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21" marR="5921" marT="59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B7EBBD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21" marR="5921" marT="59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21" marR="5921" marT="59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B7EBBD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21" marR="5921" marT="59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21" marR="5921" marT="59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B7EBBD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21" marR="5921" marT="59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21" marR="5921" marT="59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B7EBBD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21" marR="5921" marT="59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21" marR="5921" marT="59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B7EBBD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21" marR="5921" marT="59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921" marR="5921" marT="59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B7EBBD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21" marR="5921" marT="59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B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21" marR="5921" marT="59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895048"/>
                  </a:ext>
                </a:extLst>
              </a:tr>
            </a:tbl>
          </a:graphicData>
        </a:graphic>
      </p:graphicFrame>
      <p:sp>
        <p:nvSpPr>
          <p:cNvPr id="9" name="Retângulo 8">
            <a:extLst>
              <a:ext uri="{FF2B5EF4-FFF2-40B4-BE49-F238E27FC236}">
                <a16:creationId xmlns:a16="http://schemas.microsoft.com/office/drawing/2014/main" id="{366C7A89-9AC3-47DE-91B6-C5E39DCE7C70}"/>
              </a:ext>
            </a:extLst>
          </p:cNvPr>
          <p:cNvSpPr/>
          <p:nvPr/>
        </p:nvSpPr>
        <p:spPr>
          <a:xfrm>
            <a:off x="39440" y="2013149"/>
            <a:ext cx="360040" cy="288032"/>
          </a:xfrm>
          <a:prstGeom prst="rect">
            <a:avLst/>
          </a:prstGeom>
          <a:solidFill>
            <a:srgbClr val="B7EB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D264B3E-D19A-4BC7-95EA-CDC5427557B1}"/>
              </a:ext>
            </a:extLst>
          </p:cNvPr>
          <p:cNvSpPr/>
          <p:nvPr/>
        </p:nvSpPr>
        <p:spPr>
          <a:xfrm>
            <a:off x="39440" y="2453581"/>
            <a:ext cx="360040" cy="288032"/>
          </a:xfrm>
          <a:prstGeom prst="rect">
            <a:avLst/>
          </a:prstGeom>
          <a:solidFill>
            <a:srgbClr val="FF79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82C60C0-9CFE-470C-A77E-19C3D24899E0}"/>
              </a:ext>
            </a:extLst>
          </p:cNvPr>
          <p:cNvSpPr txBox="1"/>
          <p:nvPr/>
        </p:nvSpPr>
        <p:spPr>
          <a:xfrm>
            <a:off x="-11215" y="1705372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Legenda: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57E386F-9DDF-4D1D-B62E-F0CAF892527B}"/>
              </a:ext>
            </a:extLst>
          </p:cNvPr>
          <p:cNvSpPr txBox="1"/>
          <p:nvPr/>
        </p:nvSpPr>
        <p:spPr>
          <a:xfrm>
            <a:off x="327472" y="2468978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Retirar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E1EA08E1-9E85-42DD-BC51-855F47DFB009}"/>
              </a:ext>
            </a:extLst>
          </p:cNvPr>
          <p:cNvSpPr txBox="1"/>
          <p:nvPr/>
        </p:nvSpPr>
        <p:spPr>
          <a:xfrm>
            <a:off x="327472" y="2018665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De acordo</a:t>
            </a:r>
          </a:p>
        </p:txBody>
      </p:sp>
    </p:spTree>
    <p:extLst>
      <p:ext uri="{BB962C8B-B14F-4D97-AF65-F5344CB8AC3E}">
        <p14:creationId xmlns:p14="http://schemas.microsoft.com/office/powerpoint/2010/main" val="3335351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327472" y="265212"/>
            <a:ext cx="9970324" cy="537005"/>
          </a:xfrm>
        </p:spPr>
        <p:txBody>
          <a:bodyPr/>
          <a:lstStyle/>
          <a:p>
            <a:r>
              <a:rPr lang="pt-BR" sz="3200" b="1" dirty="0">
                <a:solidFill>
                  <a:srgbClr val="5826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Camadas 4 e 5</a:t>
            </a:r>
            <a:br>
              <a:rPr lang="pt-BR" sz="3200" b="1" dirty="0">
                <a:solidFill>
                  <a:srgbClr val="58267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Análise Individual + Consulta a áreas Centrais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5F19E56-7603-4EE8-8619-DF79EAC54458}"/>
              </a:ext>
            </a:extLst>
          </p:cNvPr>
          <p:cNvSpPr/>
          <p:nvPr/>
        </p:nvSpPr>
        <p:spPr>
          <a:xfrm>
            <a:off x="3386615" y="5037569"/>
            <a:ext cx="3384376" cy="484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F6C9103F-7481-4E79-AC94-187FDA0F1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959" y="1543658"/>
            <a:ext cx="9545223" cy="3762114"/>
          </a:xfrm>
          <a:solidFill>
            <a:schemeClr val="bg1"/>
          </a:solidFill>
        </p:spPr>
        <p:txBody>
          <a:bodyPr/>
          <a:lstStyle/>
          <a:p>
            <a:pPr algn="just" defTabSz="9144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</a:pPr>
            <a:r>
              <a:rPr lang="pt-BR" sz="1600" dirty="0"/>
              <a:t>Finalizadas as análises, alguns </a:t>
            </a:r>
            <a:r>
              <a:rPr lang="pt-BR" sz="1600" b="1" dirty="0">
                <a:solidFill>
                  <a:schemeClr val="accent6"/>
                </a:solidFill>
              </a:rPr>
              <a:t>objetos foram analisados Individualmente</a:t>
            </a:r>
          </a:p>
          <a:p>
            <a:pPr algn="just" defTabSz="9144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</a:pPr>
            <a:r>
              <a:rPr lang="pt-BR" sz="1600" dirty="0"/>
              <a:t>Critérios da </a:t>
            </a:r>
            <a:r>
              <a:rPr lang="pt-BR" sz="1600" b="1" dirty="0">
                <a:solidFill>
                  <a:schemeClr val="accent6"/>
                </a:solidFill>
              </a:rPr>
              <a:t>proposta inicial do escopo</a:t>
            </a:r>
            <a:r>
              <a:rPr lang="pt-BR" sz="1600" dirty="0"/>
              <a:t> e </a:t>
            </a:r>
            <a:r>
              <a:rPr lang="pt-BR" sz="1600" b="1" dirty="0">
                <a:solidFill>
                  <a:schemeClr val="accent6"/>
                </a:solidFill>
              </a:rPr>
              <a:t>as justificativas dos órgãos/entidades para as propostas</a:t>
            </a:r>
            <a:r>
              <a:rPr lang="pt-BR" sz="1600" dirty="0"/>
              <a:t> balizaram as análises (Camada 4)</a:t>
            </a:r>
          </a:p>
          <a:p>
            <a:pPr algn="just" defTabSz="9144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</a:pPr>
            <a:r>
              <a:rPr lang="pt-BR" sz="1600" dirty="0"/>
              <a:t>As camadas até aqui envolveram esforço da equipe do CCC</a:t>
            </a:r>
          </a:p>
          <a:p>
            <a:pPr algn="just" defTabSz="9144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</a:pPr>
            <a:r>
              <a:rPr lang="pt-BR" sz="1600" dirty="0"/>
              <a:t>Na </a:t>
            </a:r>
            <a:r>
              <a:rPr lang="pt-BR" sz="1600" b="1" dirty="0">
                <a:solidFill>
                  <a:schemeClr val="accent6"/>
                </a:solidFill>
              </a:rPr>
              <a:t>Camada 5</a:t>
            </a:r>
            <a:r>
              <a:rPr lang="pt-BR" sz="1600" dirty="0"/>
              <a:t>, três </a:t>
            </a:r>
            <a:r>
              <a:rPr lang="pt-BR" sz="1600" b="1" dirty="0">
                <a:solidFill>
                  <a:schemeClr val="accent6"/>
                </a:solidFill>
              </a:rPr>
              <a:t>áreas centrais</a:t>
            </a:r>
            <a:r>
              <a:rPr lang="pt-BR" sz="1600" dirty="0"/>
              <a:t> da SEPLAG foram acionadas para apoiar nos encaminhamentos sobre as propostas:</a:t>
            </a:r>
          </a:p>
          <a:p>
            <a:pPr marL="723885" lvl="1" indent="-342900" algn="just" defTabSz="9144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pt-BR" sz="1400" b="1" dirty="0">
                <a:solidFill>
                  <a:schemeClr val="accent6"/>
                </a:solidFill>
                <a:sym typeface="Wingdings" panose="05000000000000000000" pitchFamily="2" charset="2"/>
              </a:rPr>
              <a:t>Central de Compras</a:t>
            </a:r>
            <a:r>
              <a:rPr lang="pt-BR" sz="1400" dirty="0">
                <a:sym typeface="Wingdings" panose="05000000000000000000" pitchFamily="2" charset="2"/>
              </a:rPr>
              <a:t> (</a:t>
            </a:r>
            <a:r>
              <a:rPr lang="pt-BR" sz="1400" dirty="0" err="1">
                <a:sym typeface="Wingdings" panose="05000000000000000000" pitchFamily="2" charset="2"/>
              </a:rPr>
              <a:t>SCCGov</a:t>
            </a:r>
            <a:r>
              <a:rPr lang="pt-BR" sz="1400" dirty="0">
                <a:sym typeface="Wingdings" panose="05000000000000000000" pitchFamily="2" charset="2"/>
              </a:rPr>
              <a:t>)</a:t>
            </a:r>
          </a:p>
          <a:p>
            <a:pPr marL="723885" lvl="1" indent="-342900" algn="just" defTabSz="9144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pt-BR" sz="1400" b="1" dirty="0">
                <a:solidFill>
                  <a:schemeClr val="accent6"/>
                </a:solidFill>
                <a:sym typeface="Wingdings" panose="05000000000000000000" pitchFamily="2" charset="2"/>
              </a:rPr>
              <a:t>Área de Frotas e Imóveis </a:t>
            </a:r>
            <a:r>
              <a:rPr lang="pt-BR" sz="1400" dirty="0">
                <a:sym typeface="Wingdings" panose="05000000000000000000" pitchFamily="2" charset="2"/>
              </a:rPr>
              <a:t>(SCL)</a:t>
            </a:r>
          </a:p>
          <a:p>
            <a:pPr marL="723885" lvl="1" indent="-342900" algn="just" defTabSz="9144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pt-BR" sz="1400" b="1" dirty="0">
                <a:solidFill>
                  <a:schemeClr val="accent6"/>
                </a:solidFill>
                <a:sym typeface="Wingdings" panose="05000000000000000000" pitchFamily="2" charset="2"/>
              </a:rPr>
              <a:t>Governança Eletrônica </a:t>
            </a:r>
            <a:r>
              <a:rPr lang="pt-BR" sz="1400" dirty="0">
                <a:sym typeface="Wingdings" panose="05000000000000000000" pitchFamily="2" charset="2"/>
              </a:rPr>
              <a:t>(SUBGOVES)</a:t>
            </a:r>
          </a:p>
          <a:p>
            <a:pPr algn="just" defTabSz="9144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</a:pPr>
            <a:r>
              <a:rPr lang="pt-BR" sz="1600" dirty="0">
                <a:sym typeface="Wingdings" panose="05000000000000000000" pitchFamily="2" charset="2"/>
              </a:rPr>
              <a:t>As centrais avaliaram os encaminhamentos iniciais e fizeram alterações pertinentes em objetos de suas campos de conhecimento</a:t>
            </a:r>
          </a:p>
          <a:p>
            <a:pPr marL="723885" lvl="1" indent="-342900" algn="just" defTabSz="9144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+mj-lt"/>
              <a:buAutoNum type="arabicPeriod"/>
            </a:pPr>
            <a:endParaRPr lang="pt-BR" sz="1400" dirty="0">
              <a:sym typeface="Wingdings" panose="05000000000000000000" pitchFamily="2" charset="2"/>
            </a:endParaRPr>
          </a:p>
          <a:p>
            <a:pPr marL="723885" lvl="1" indent="-342900" algn="just" defTabSz="9144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+mj-lt"/>
              <a:buAutoNum type="arabicPeriod"/>
            </a:pPr>
            <a:endParaRPr lang="pt-BR" sz="1400" dirty="0">
              <a:sym typeface="Wingdings" panose="05000000000000000000" pitchFamily="2" charset="2"/>
            </a:endParaRPr>
          </a:p>
          <a:p>
            <a:pPr marL="723885" lvl="1" indent="-342900" algn="just" defTabSz="9144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+mj-lt"/>
              <a:buAutoNum type="arabicPeriod"/>
            </a:pPr>
            <a:endParaRPr lang="pt-BR" sz="1267" dirty="0"/>
          </a:p>
        </p:txBody>
      </p:sp>
      <p:pic>
        <p:nvPicPr>
          <p:cNvPr id="5" name="Picture 6" descr="Resultado de imagem para minus icon png">
            <a:extLst>
              <a:ext uri="{FF2B5EF4-FFF2-40B4-BE49-F238E27FC236}">
                <a16:creationId xmlns:a16="http://schemas.microsoft.com/office/drawing/2014/main" id="{A6F95A01-D21B-41A7-80B7-D48DE53F3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rgbClr val="B7195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9659" y1="33529" x2="19659" y2="3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792" y="265212"/>
            <a:ext cx="596826" cy="46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áfico 7" descr="Rede estrutura de tópicos">
            <a:extLst>
              <a:ext uri="{FF2B5EF4-FFF2-40B4-BE49-F238E27FC236}">
                <a16:creationId xmlns:a16="http://schemas.microsoft.com/office/drawing/2014/main" id="{5887FEF8-9F31-474D-8140-A82E3E7512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927872" y="3675781"/>
            <a:ext cx="620347" cy="62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68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5DFBC405-76B1-4EDE-B087-DAC64620C5BE}"/>
              </a:ext>
            </a:extLst>
          </p:cNvPr>
          <p:cNvSpPr/>
          <p:nvPr/>
        </p:nvSpPr>
        <p:spPr>
          <a:xfrm>
            <a:off x="3386615" y="5037569"/>
            <a:ext cx="3384376" cy="484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" name="Espaço Reservado para Conteúdo 1">
            <a:extLst>
              <a:ext uri="{FF2B5EF4-FFF2-40B4-BE49-F238E27FC236}">
                <a16:creationId xmlns:a16="http://schemas.microsoft.com/office/drawing/2014/main" id="{7DF73BB4-E003-4953-94B1-E2ED6D07A9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5959308"/>
              </p:ext>
            </p:extLst>
          </p:nvPr>
        </p:nvGraphicFramePr>
        <p:xfrm>
          <a:off x="471488" y="1849388"/>
          <a:ext cx="8993187" cy="3446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461B1274-91BE-4083-9046-BBF03D2F20A1}"/>
              </a:ext>
            </a:extLst>
          </p:cNvPr>
          <p:cNvSpPr txBox="1"/>
          <p:nvPr/>
        </p:nvSpPr>
        <p:spPr>
          <a:xfrm>
            <a:off x="3653262" y="1170870"/>
            <a:ext cx="2629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6"/>
                </a:solidFill>
              </a:rPr>
              <a:t>561 objetos (materiais/serviços)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8BB0C1B-48B3-4CCB-BB86-84419ED9CF50}"/>
              </a:ext>
            </a:extLst>
          </p:cNvPr>
          <p:cNvSpPr txBox="1"/>
          <p:nvPr/>
        </p:nvSpPr>
        <p:spPr>
          <a:xfrm>
            <a:off x="471488" y="3721596"/>
            <a:ext cx="3310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6"/>
                </a:solidFill>
              </a:rPr>
              <a:t>Camadas 1 e 2: 52 objetos</a:t>
            </a:r>
          </a:p>
        </p:txBody>
      </p:sp>
      <p:sp>
        <p:nvSpPr>
          <p:cNvPr id="9" name="Chave Direita 8">
            <a:extLst>
              <a:ext uri="{FF2B5EF4-FFF2-40B4-BE49-F238E27FC236}">
                <a16:creationId xmlns:a16="http://schemas.microsoft.com/office/drawing/2014/main" id="{A675F186-7D1B-4874-965D-89F8C4BC07A8}"/>
              </a:ext>
            </a:extLst>
          </p:cNvPr>
          <p:cNvSpPr/>
          <p:nvPr/>
        </p:nvSpPr>
        <p:spPr>
          <a:xfrm>
            <a:off x="7777516" y="1201316"/>
            <a:ext cx="288032" cy="424847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8E37B8B-9222-4ACA-B096-D378457ECF8F}"/>
              </a:ext>
            </a:extLst>
          </p:cNvPr>
          <p:cNvSpPr txBox="1"/>
          <p:nvPr/>
        </p:nvSpPr>
        <p:spPr>
          <a:xfrm>
            <a:off x="7849525" y="2497460"/>
            <a:ext cx="21996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accent6"/>
                </a:solidFill>
              </a:rPr>
              <a:t>Retomada da Classificação Prévia de Escopo:</a:t>
            </a:r>
          </a:p>
          <a:p>
            <a:pPr algn="ctr"/>
            <a:endParaRPr lang="pt-BR" sz="1400" b="1" dirty="0">
              <a:solidFill>
                <a:schemeClr val="accent6"/>
              </a:solidFill>
            </a:endParaRPr>
          </a:p>
          <a:p>
            <a:pPr algn="ctr"/>
            <a:r>
              <a:rPr lang="pt-BR" sz="1400" b="1" dirty="0"/>
              <a:t>Fora do Escopo</a:t>
            </a:r>
          </a:p>
          <a:p>
            <a:pPr algn="ctr"/>
            <a:endParaRPr lang="pt-BR" sz="1400" b="1" dirty="0">
              <a:solidFill>
                <a:schemeClr val="accent6"/>
              </a:solidFill>
            </a:endParaRPr>
          </a:p>
          <a:p>
            <a:pPr algn="ctr"/>
            <a:r>
              <a:rPr lang="pt-BR" sz="1400" b="1" dirty="0">
                <a:solidFill>
                  <a:schemeClr val="accent6"/>
                </a:solidFill>
              </a:rPr>
              <a:t>X</a:t>
            </a:r>
          </a:p>
          <a:p>
            <a:pPr algn="ctr"/>
            <a:endParaRPr lang="pt-BR" sz="1400" b="1" dirty="0">
              <a:solidFill>
                <a:schemeClr val="accent6"/>
              </a:solidFill>
            </a:endParaRPr>
          </a:p>
          <a:p>
            <a:pPr algn="ctr"/>
            <a:r>
              <a:rPr lang="pt-BR" sz="1400" b="1" dirty="0"/>
              <a:t>Necessário Definição</a:t>
            </a:r>
          </a:p>
        </p:txBody>
      </p:sp>
      <p:pic>
        <p:nvPicPr>
          <p:cNvPr id="8" name="Picture 8" descr="Resultado de imagem para plus icon png">
            <a:extLst>
              <a:ext uri="{FF2B5EF4-FFF2-40B4-BE49-F238E27FC236}">
                <a16:creationId xmlns:a16="http://schemas.microsoft.com/office/drawing/2014/main" id="{73CA9F67-F44A-4B65-AB5E-56334342B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246" y="610269"/>
            <a:ext cx="534023" cy="53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1310D3C1-F620-4CEA-BE56-EF0F1DDA671C}"/>
              </a:ext>
            </a:extLst>
          </p:cNvPr>
          <p:cNvSpPr txBox="1">
            <a:spLocks/>
          </p:cNvSpPr>
          <p:nvPr/>
        </p:nvSpPr>
        <p:spPr>
          <a:xfrm>
            <a:off x="582433" y="269387"/>
            <a:ext cx="8993038" cy="771630"/>
          </a:xfrm>
          <a:prstGeom prst="rect">
            <a:avLst/>
          </a:prstGeom>
        </p:spPr>
        <p:txBody>
          <a:bodyPr/>
          <a:lstStyle>
            <a:lvl1pPr algn="l" defTabSz="7619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rgbClr val="5826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Análise das Propostas</a:t>
            </a:r>
            <a:br>
              <a:rPr lang="pt-BR" sz="3200" b="1" dirty="0">
                <a:solidFill>
                  <a:srgbClr val="58267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Critérios para Encaminhamento – Solicitações de Adição</a:t>
            </a:r>
          </a:p>
        </p:txBody>
      </p:sp>
    </p:spTree>
    <p:extLst>
      <p:ext uri="{BB962C8B-B14F-4D97-AF65-F5344CB8AC3E}">
        <p14:creationId xmlns:p14="http://schemas.microsoft.com/office/powerpoint/2010/main" val="41651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38904E12-26C3-4AEB-A3C3-16712E112D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52"/>
          <a:stretch/>
        </p:blipFill>
        <p:spPr>
          <a:xfrm>
            <a:off x="2966804" y="4882350"/>
            <a:ext cx="4226393" cy="672848"/>
          </a:xfrm>
          <a:prstGeom prst="rect">
            <a:avLst/>
          </a:prstGeom>
        </p:spPr>
      </p:pic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4E560009-83DE-4EB9-8D91-6CA0189CB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657" y="1441909"/>
            <a:ext cx="6978686" cy="2831182"/>
          </a:xfrm>
        </p:spPr>
        <p:txBody>
          <a:bodyPr/>
          <a:lstStyle/>
          <a:p>
            <a:pPr marL="0" indent="0" algn="ctr" defTabSz="9144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None/>
            </a:pPr>
            <a:r>
              <a:rPr lang="pt-BR" sz="3000" b="1" dirty="0">
                <a:solidFill>
                  <a:schemeClr val="accent6"/>
                </a:solidFill>
              </a:rPr>
              <a:t>AVISO LEGAL</a:t>
            </a:r>
            <a:endParaRPr lang="pt-BR" sz="2000" dirty="0"/>
          </a:p>
          <a:p>
            <a:pPr marL="0" indent="0" algn="just" defTabSz="9144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None/>
            </a:pPr>
            <a:r>
              <a:rPr lang="pt-BR" sz="2000" dirty="0"/>
              <a:t>Esse evento está sendo realizado pela Seplag MG e </a:t>
            </a:r>
            <a:r>
              <a:rPr lang="pt-BR" sz="2000" b="1" dirty="0">
                <a:solidFill>
                  <a:schemeClr val="accent6"/>
                </a:solidFill>
              </a:rPr>
              <a:t>será gravado</a:t>
            </a:r>
            <a:r>
              <a:rPr lang="pt-BR" sz="2000" dirty="0"/>
              <a:t>. A gravação poderá incluir dados dos participantes como vozes, imagens, ou nomes. Ao participar, esteja ciente de que aceita e reconhece o acima descrito e que concorda </a:t>
            </a:r>
            <a:r>
              <a:rPr lang="pt-BR" sz="2000" b="1" dirty="0">
                <a:solidFill>
                  <a:schemeClr val="accent6"/>
                </a:solidFill>
              </a:rPr>
              <a:t>que a gravação poderá ser utilizada pela Seplag em seus canais de comunicação interna e externa.</a:t>
            </a:r>
          </a:p>
          <a:p>
            <a:pPr marL="0" indent="0" algn="just" defTabSz="9144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None/>
            </a:pPr>
            <a:endParaRPr lang="pt-BR" sz="2000" dirty="0"/>
          </a:p>
        </p:txBody>
      </p:sp>
      <p:sp>
        <p:nvSpPr>
          <p:cNvPr id="10" name="Google Shape;85;p13">
            <a:extLst>
              <a:ext uri="{FF2B5EF4-FFF2-40B4-BE49-F238E27FC236}">
                <a16:creationId xmlns:a16="http://schemas.microsoft.com/office/drawing/2014/main" id="{18DF936F-1212-4E5D-8D53-720E1ED4D986}"/>
              </a:ext>
            </a:extLst>
          </p:cNvPr>
          <p:cNvSpPr/>
          <p:nvPr/>
        </p:nvSpPr>
        <p:spPr>
          <a:xfrm>
            <a:off x="1536808" y="792122"/>
            <a:ext cx="7086385" cy="3835778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6188" tIns="38083" rIns="76188" bIns="38083" anchor="ctr" anchorCtr="0">
            <a:noAutofit/>
          </a:bodyPr>
          <a:lstStyle/>
          <a:p>
            <a:pPr algn="ctr"/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1716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9E7120-CA41-46FF-B088-FA7561223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b="1" dirty="0">
                <a:solidFill>
                  <a:srgbClr val="5826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C5FDD371-94F8-47ED-A021-E3F5C1B00B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0801026"/>
              </p:ext>
            </p:extLst>
          </p:nvPr>
        </p:nvGraphicFramePr>
        <p:xfrm>
          <a:off x="582613" y="1520825"/>
          <a:ext cx="8993187" cy="3446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15551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582284" y="304271"/>
            <a:ext cx="8993038" cy="537005"/>
          </a:xfrm>
        </p:spPr>
        <p:txBody>
          <a:bodyPr/>
          <a:lstStyle/>
          <a:p>
            <a:r>
              <a:rPr lang="pt-BR" sz="3200" b="1" dirty="0">
                <a:solidFill>
                  <a:srgbClr val="5826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Saldo do Refinamento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EB0224F6-C0A8-44D6-BD9F-C6742526DF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217085"/>
              </p:ext>
            </p:extLst>
          </p:nvPr>
        </p:nvGraphicFramePr>
        <p:xfrm>
          <a:off x="748056" y="2002571"/>
          <a:ext cx="8589049" cy="1653407"/>
        </p:xfrm>
        <a:graphic>
          <a:graphicData uri="http://schemas.openxmlformats.org/drawingml/2006/table">
            <a:tbl>
              <a:tblPr/>
              <a:tblGrid>
                <a:gridCol w="970388">
                  <a:extLst>
                    <a:ext uri="{9D8B030D-6E8A-4147-A177-3AD203B41FA5}">
                      <a16:colId xmlns:a16="http://schemas.microsoft.com/office/drawing/2014/main" val="252246830"/>
                    </a:ext>
                  </a:extLst>
                </a:gridCol>
                <a:gridCol w="1851494">
                  <a:extLst>
                    <a:ext uri="{9D8B030D-6E8A-4147-A177-3AD203B41FA5}">
                      <a16:colId xmlns:a16="http://schemas.microsoft.com/office/drawing/2014/main" val="4270096071"/>
                    </a:ext>
                  </a:extLst>
                </a:gridCol>
                <a:gridCol w="2568144">
                  <a:extLst>
                    <a:ext uri="{9D8B030D-6E8A-4147-A177-3AD203B41FA5}">
                      <a16:colId xmlns:a16="http://schemas.microsoft.com/office/drawing/2014/main" val="1942859750"/>
                    </a:ext>
                  </a:extLst>
                </a:gridCol>
                <a:gridCol w="3199023">
                  <a:extLst>
                    <a:ext uri="{9D8B030D-6E8A-4147-A177-3AD203B41FA5}">
                      <a16:colId xmlns:a16="http://schemas.microsoft.com/office/drawing/2014/main" val="636832548"/>
                    </a:ext>
                  </a:extLst>
                </a:gridCol>
              </a:tblGrid>
              <a:tr h="707726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Proposta do Inicial do CCC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Situação do Escopo Conforme Devolutiva¹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Situação conforme a proposta de Encaminhamento da equipe do projeto CCC 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84086"/>
                  </a:ext>
                </a:extLst>
              </a:tr>
              <a:tr h="5094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Escopo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4489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Fora do Escopo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5089257"/>
                  </a:ext>
                </a:extLst>
              </a:tr>
            </a:tbl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9C027181-0C2F-4AA7-B6F0-D5B24006A087}"/>
              </a:ext>
            </a:extLst>
          </p:cNvPr>
          <p:cNvSpPr txBox="1"/>
          <p:nvPr/>
        </p:nvSpPr>
        <p:spPr>
          <a:xfrm>
            <a:off x="748056" y="3886844"/>
            <a:ext cx="3312368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100" dirty="0"/>
              <a:t>Notas:</a:t>
            </a:r>
          </a:p>
          <a:p>
            <a:r>
              <a:rPr lang="pt-BR" sz="1100" dirty="0"/>
              <a:t>¹ Nesse Cenário são: </a:t>
            </a:r>
          </a:p>
          <a:p>
            <a:pPr marL="355600" lvl="1" indent="-131763">
              <a:buFont typeface="Arial" panose="020B0604020202020204" pitchFamily="34" charset="0"/>
              <a:buChar char="•"/>
            </a:pPr>
            <a:r>
              <a:rPr lang="pt-BR" sz="1100" dirty="0"/>
              <a:t>Retirados 702 objetos do escopo </a:t>
            </a:r>
          </a:p>
          <a:p>
            <a:pPr marL="355600" lvl="1" indent="-131763">
              <a:buFont typeface="Arial" panose="020B0604020202020204" pitchFamily="34" charset="0"/>
              <a:buChar char="•"/>
            </a:pPr>
            <a:r>
              <a:rPr lang="pt-BR" sz="1100" dirty="0"/>
              <a:t>Adicionados 561 objetos ao escopo</a:t>
            </a:r>
          </a:p>
          <a:p>
            <a:pPr marL="228600" indent="-228600">
              <a:buAutoNum type="arabicParenBoth"/>
            </a:pPr>
            <a:endParaRPr lang="pt-BR" sz="1100" dirty="0"/>
          </a:p>
          <a:p>
            <a:r>
              <a:rPr lang="pt-BR" sz="1100" dirty="0"/>
              <a:t>² Nesse Cenário são:</a:t>
            </a:r>
          </a:p>
          <a:p>
            <a:pPr marL="355600" lvl="1" indent="-131763">
              <a:buFont typeface="Arial" panose="020B0604020202020204" pitchFamily="34" charset="0"/>
              <a:buChar char="•"/>
            </a:pPr>
            <a:r>
              <a:rPr lang="pt-BR" sz="1100" dirty="0"/>
              <a:t>Retirados 214 objetos do escopo</a:t>
            </a:r>
          </a:p>
          <a:p>
            <a:pPr marL="355600" lvl="1" indent="-131763">
              <a:buFont typeface="Arial" panose="020B0604020202020204" pitchFamily="34" charset="0"/>
              <a:buChar char="•"/>
            </a:pPr>
            <a:r>
              <a:rPr lang="pt-BR" sz="1100" dirty="0"/>
              <a:t>Adicionados 557 objetos ao escopo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5C29640-1308-48A0-84EC-174AE1E657E9}"/>
              </a:ext>
            </a:extLst>
          </p:cNvPr>
          <p:cNvSpPr/>
          <p:nvPr/>
        </p:nvSpPr>
        <p:spPr>
          <a:xfrm>
            <a:off x="3350393" y="5102528"/>
            <a:ext cx="3384376" cy="484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Gráfico 7" descr="Engrenagens">
            <a:extLst>
              <a:ext uri="{FF2B5EF4-FFF2-40B4-BE49-F238E27FC236}">
                <a16:creationId xmlns:a16="http://schemas.microsoft.com/office/drawing/2014/main" id="{C76AE01C-901B-4148-AFF6-37768040AE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935984" y="193204"/>
            <a:ext cx="450000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4783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621543" y="284257"/>
            <a:ext cx="8993038" cy="537005"/>
          </a:xfrm>
        </p:spPr>
        <p:txBody>
          <a:bodyPr/>
          <a:lstStyle/>
          <a:p>
            <a:r>
              <a:rPr lang="pt-BR" sz="3200" b="1" dirty="0">
                <a:solidFill>
                  <a:srgbClr val="5826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Principais Justificativas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19DF7D62-7D3D-4B69-8CE5-73A2E70FA67F}"/>
              </a:ext>
            </a:extLst>
          </p:cNvPr>
          <p:cNvSpPr/>
          <p:nvPr/>
        </p:nvSpPr>
        <p:spPr>
          <a:xfrm>
            <a:off x="3350393" y="5102528"/>
            <a:ext cx="3384376" cy="484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spaço Reservado para Conteúdo 2">
            <a:extLst>
              <a:ext uri="{FF2B5EF4-FFF2-40B4-BE49-F238E27FC236}">
                <a16:creationId xmlns:a16="http://schemas.microsoft.com/office/drawing/2014/main" id="{1E7D0B5C-B481-4FC2-90CB-A37A2C852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81" y="1030054"/>
            <a:ext cx="9144000" cy="3654891"/>
          </a:xfrm>
        </p:spPr>
        <p:txBody>
          <a:bodyPr/>
          <a:lstStyle/>
          <a:p>
            <a:pPr algn="just" defTabSz="9144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</a:pPr>
            <a:r>
              <a:rPr lang="pt-BR" sz="1600" dirty="0"/>
              <a:t>Análise das </a:t>
            </a:r>
            <a:r>
              <a:rPr lang="pt-BR" sz="1600" b="1" dirty="0">
                <a:solidFill>
                  <a:schemeClr val="accent6"/>
                </a:solidFill>
              </a:rPr>
              <a:t>justificativas apresentadas pelos Órgãos/Entidades </a:t>
            </a:r>
            <a:r>
              <a:rPr lang="pt-BR" sz="1600" dirty="0"/>
              <a:t>para retirada do escopo:</a:t>
            </a:r>
          </a:p>
        </p:txBody>
      </p:sp>
      <p:pic>
        <p:nvPicPr>
          <p:cNvPr id="7" name="Picture 6" descr="Resultado de imagem para minus icon png">
            <a:extLst>
              <a:ext uri="{FF2B5EF4-FFF2-40B4-BE49-F238E27FC236}">
                <a16:creationId xmlns:a16="http://schemas.microsoft.com/office/drawing/2014/main" id="{7FBECA8D-30CC-4F88-89C0-FEA3C6210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rgbClr val="B7195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9659" y1="33529" x2="19659" y2="3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032" y="328376"/>
            <a:ext cx="596826" cy="46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643E0F5-8793-4806-AC0A-2B3A769449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127" y="1381898"/>
            <a:ext cx="7888908" cy="396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5667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9E7120-CA41-46FF-B088-FA7561223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b="1" dirty="0">
                <a:solidFill>
                  <a:srgbClr val="5826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C5FDD371-94F8-47ED-A021-E3F5C1B00B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4499395"/>
              </p:ext>
            </p:extLst>
          </p:nvPr>
        </p:nvGraphicFramePr>
        <p:xfrm>
          <a:off x="582613" y="1520825"/>
          <a:ext cx="8993187" cy="3446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49687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327472" y="265212"/>
            <a:ext cx="9970324" cy="537005"/>
          </a:xfrm>
        </p:spPr>
        <p:txBody>
          <a:bodyPr/>
          <a:lstStyle/>
          <a:p>
            <a:r>
              <a:rPr lang="pt-BR" sz="3200" b="1" dirty="0">
                <a:solidFill>
                  <a:srgbClr val="5826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 Final com os Órgãos/Entidades</a:t>
            </a:r>
            <a:br>
              <a:rPr lang="pt-BR" sz="3200" b="1" dirty="0">
                <a:solidFill>
                  <a:srgbClr val="58267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5F19E56-7603-4EE8-8619-DF79EAC54458}"/>
              </a:ext>
            </a:extLst>
          </p:cNvPr>
          <p:cNvSpPr/>
          <p:nvPr/>
        </p:nvSpPr>
        <p:spPr>
          <a:xfrm>
            <a:off x="3386615" y="5037569"/>
            <a:ext cx="3384376" cy="484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A240385F-D8B8-4174-A611-0E4BFACE4699}"/>
              </a:ext>
            </a:extLst>
          </p:cNvPr>
          <p:cNvGrpSpPr/>
          <p:nvPr/>
        </p:nvGrpSpPr>
        <p:grpSpPr>
          <a:xfrm>
            <a:off x="3045175" y="1388481"/>
            <a:ext cx="4067255" cy="2656430"/>
            <a:chOff x="7578366" y="2018013"/>
            <a:chExt cx="2415618" cy="1579830"/>
          </a:xfrm>
        </p:grpSpPr>
        <p:pic>
          <p:nvPicPr>
            <p:cNvPr id="10" name="Gráfico 9" descr="Cesta de compras com preenchimento sólido">
              <a:extLst>
                <a:ext uri="{FF2B5EF4-FFF2-40B4-BE49-F238E27FC236}">
                  <a16:creationId xmlns:a16="http://schemas.microsoft.com/office/drawing/2014/main" id="{E822B20B-47ED-4399-A977-2A06FA8B3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9070317" y="2512297"/>
              <a:ext cx="666661" cy="666661"/>
            </a:xfrm>
            <a:prstGeom prst="rect">
              <a:avLst/>
            </a:prstGeom>
          </p:spPr>
        </p:pic>
        <p:pic>
          <p:nvPicPr>
            <p:cNvPr id="11" name="Gráfico 10" descr="Sala de reuniões com preenchimento sólido">
              <a:extLst>
                <a:ext uri="{FF2B5EF4-FFF2-40B4-BE49-F238E27FC236}">
                  <a16:creationId xmlns:a16="http://schemas.microsoft.com/office/drawing/2014/main" id="{6951DB64-9C35-4592-A01B-1A95ABA6A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7775111" y="2480394"/>
              <a:ext cx="707063" cy="707063"/>
            </a:xfrm>
            <a:prstGeom prst="rect">
              <a:avLst/>
            </a:prstGeom>
          </p:spPr>
        </p:pic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08C05C8D-1FEC-4285-A9CB-D7C18361B463}"/>
                </a:ext>
              </a:extLst>
            </p:cNvPr>
            <p:cNvGrpSpPr/>
            <p:nvPr/>
          </p:nvGrpSpPr>
          <p:grpSpPr>
            <a:xfrm>
              <a:off x="7578366" y="2018013"/>
              <a:ext cx="2415618" cy="1579830"/>
              <a:chOff x="6817353" y="4076439"/>
              <a:chExt cx="1852496" cy="1254724"/>
            </a:xfrm>
          </p:grpSpPr>
          <p:pic>
            <p:nvPicPr>
              <p:cNvPr id="14" name="Gráfico 13" descr="Bolas de Harvey 100% estrutura de tópicos">
                <a:extLst>
                  <a:ext uri="{FF2B5EF4-FFF2-40B4-BE49-F238E27FC236}">
                    <a16:creationId xmlns:a16="http://schemas.microsoft.com/office/drawing/2014/main" id="{72C9D4B5-D499-435A-8B6E-F72A1543C5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>
                <a:off x="6817353" y="4080584"/>
                <a:ext cx="1250579" cy="1250579"/>
              </a:xfrm>
              <a:prstGeom prst="rect">
                <a:avLst/>
              </a:prstGeom>
            </p:spPr>
          </p:pic>
          <p:pic>
            <p:nvPicPr>
              <p:cNvPr id="15" name="Gráfico 14" descr="Bolas de Harvey 100% estrutura de tópicos">
                <a:extLst>
                  <a:ext uri="{FF2B5EF4-FFF2-40B4-BE49-F238E27FC236}">
                    <a16:creationId xmlns:a16="http://schemas.microsoft.com/office/drawing/2014/main" id="{5ED40580-AC45-4F49-AB15-CBF85C5338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>
                <a:off x="7419270" y="4076439"/>
                <a:ext cx="1250579" cy="1250579"/>
              </a:xfrm>
              <a:prstGeom prst="rect">
                <a:avLst/>
              </a:prstGeom>
            </p:spPr>
          </p:pic>
        </p:grpSp>
      </p:grp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B487D6E5-D79D-4DE8-A136-9EF867E32643}"/>
              </a:ext>
            </a:extLst>
          </p:cNvPr>
          <p:cNvCxnSpPr>
            <a:stCxn id="14" idx="1"/>
          </p:cNvCxnSpPr>
          <p:nvPr/>
        </p:nvCxnSpPr>
        <p:spPr>
          <a:xfrm flipH="1" flipV="1">
            <a:off x="2414507" y="2712308"/>
            <a:ext cx="630668" cy="8776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E84B05C8-D187-4873-82F2-4AF89D074D83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7112430" y="2712308"/>
            <a:ext cx="630669" cy="8776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>
            <a:extLst>
              <a:ext uri="{FF2B5EF4-FFF2-40B4-BE49-F238E27FC236}">
                <a16:creationId xmlns:a16="http://schemas.microsoft.com/office/drawing/2014/main" id="{32AB1F51-42CB-4584-A02C-B0BB11010EC8}"/>
              </a:ext>
            </a:extLst>
          </p:cNvPr>
          <p:cNvCxnSpPr/>
          <p:nvPr/>
        </p:nvCxnSpPr>
        <p:spPr>
          <a:xfrm>
            <a:off x="5077606" y="3696518"/>
            <a:ext cx="0" cy="630000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B358E144-BAA8-4692-ABF1-9D8D78514BEB}"/>
              </a:ext>
            </a:extLst>
          </p:cNvPr>
          <p:cNvSpPr txBox="1"/>
          <p:nvPr/>
        </p:nvSpPr>
        <p:spPr>
          <a:xfrm>
            <a:off x="184725" y="2410755"/>
            <a:ext cx="2199680" cy="738664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accent6"/>
                </a:solidFill>
              </a:rPr>
              <a:t>Diálogo para Definição do escopo a partir das propostas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A9F1DAB4-930D-4CD8-9576-0A7C615D4003}"/>
              </a:ext>
            </a:extLst>
          </p:cNvPr>
          <p:cNvSpPr txBox="1"/>
          <p:nvPr/>
        </p:nvSpPr>
        <p:spPr>
          <a:xfrm>
            <a:off x="7775595" y="2165959"/>
            <a:ext cx="2199680" cy="1169551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accent6"/>
                </a:solidFill>
              </a:rPr>
              <a:t>Pacote com objetos do Escopo e Lista de Exceção</a:t>
            </a:r>
          </a:p>
          <a:p>
            <a:pPr algn="ctr"/>
            <a:r>
              <a:rPr lang="pt-BR" sz="1400" b="1" dirty="0">
                <a:solidFill>
                  <a:schemeClr val="accent6"/>
                </a:solidFill>
              </a:rPr>
              <a:t> +</a:t>
            </a:r>
          </a:p>
          <a:p>
            <a:pPr algn="ctr"/>
            <a:r>
              <a:rPr lang="pt-BR" sz="1400" b="1" dirty="0">
                <a:solidFill>
                  <a:schemeClr val="accent6"/>
                </a:solidFill>
              </a:rPr>
              <a:t>Devolutiva sobre as Propostas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354CAC05-1738-429C-B858-76874968FA1D}"/>
              </a:ext>
            </a:extLst>
          </p:cNvPr>
          <p:cNvSpPr txBox="1"/>
          <p:nvPr/>
        </p:nvSpPr>
        <p:spPr>
          <a:xfrm>
            <a:off x="2966279" y="4338856"/>
            <a:ext cx="422265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accent6"/>
                </a:solidFill>
              </a:rPr>
              <a:t>Diálogo + Pacote + Devolutiva sobre Propostas</a:t>
            </a:r>
          </a:p>
        </p:txBody>
      </p:sp>
      <p:pic>
        <p:nvPicPr>
          <p:cNvPr id="29" name="Gráfico 28" descr="Engrenagens">
            <a:extLst>
              <a:ext uri="{FF2B5EF4-FFF2-40B4-BE49-F238E27FC236}">
                <a16:creationId xmlns:a16="http://schemas.microsoft.com/office/drawing/2014/main" id="{7E193CBB-3D33-44F6-AC84-B7F15475384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16200000">
            <a:off x="8425435" y="95419"/>
            <a:ext cx="450000" cy="450000"/>
          </a:xfrm>
          <a:prstGeom prst="rect">
            <a:avLst/>
          </a:prstGeom>
        </p:spPr>
      </p:pic>
      <p:sp>
        <p:nvSpPr>
          <p:cNvPr id="30" name="CaixaDeTexto 29">
            <a:extLst>
              <a:ext uri="{FF2B5EF4-FFF2-40B4-BE49-F238E27FC236}">
                <a16:creationId xmlns:a16="http://schemas.microsoft.com/office/drawing/2014/main" id="{BE91996B-A206-4F3D-A7B5-C4AF257FAFD2}"/>
              </a:ext>
            </a:extLst>
          </p:cNvPr>
          <p:cNvSpPr txBox="1"/>
          <p:nvPr/>
        </p:nvSpPr>
        <p:spPr>
          <a:xfrm>
            <a:off x="9795255" y="1857184"/>
            <a:ext cx="360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solidFill>
                  <a:schemeClr val="accent3">
                    <a:lumMod val="75000"/>
                  </a:schemeClr>
                </a:solidFill>
              </a:rPr>
              <a:t>*</a:t>
            </a:r>
            <a:endParaRPr lang="pt-BR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CCB62A4A-20B0-42EC-A1B6-7975D863BFEE}"/>
              </a:ext>
            </a:extLst>
          </p:cNvPr>
          <p:cNvSpPr/>
          <p:nvPr/>
        </p:nvSpPr>
        <p:spPr>
          <a:xfrm>
            <a:off x="3539015" y="5189969"/>
            <a:ext cx="3384376" cy="484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F4B502BB-E1C8-4DA4-BC8F-4B3C2E159F24}"/>
              </a:ext>
            </a:extLst>
          </p:cNvPr>
          <p:cNvSpPr txBox="1"/>
          <p:nvPr/>
        </p:nvSpPr>
        <p:spPr>
          <a:xfrm>
            <a:off x="4705" y="5016583"/>
            <a:ext cx="322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solidFill>
                  <a:schemeClr val="accent3">
                    <a:lumMod val="75000"/>
                  </a:schemeClr>
                </a:solidFill>
              </a:rPr>
              <a:t>*</a:t>
            </a:r>
            <a:endParaRPr lang="pt-BR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94E01FEC-2C82-4E32-8131-CF2D2545D59C}"/>
              </a:ext>
            </a:extLst>
          </p:cNvPr>
          <p:cNvSpPr txBox="1"/>
          <p:nvPr/>
        </p:nvSpPr>
        <p:spPr>
          <a:xfrm>
            <a:off x="242069" y="5212686"/>
            <a:ext cx="45609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Poderá solicitar agendas para equipe do CCC</a:t>
            </a:r>
          </a:p>
        </p:txBody>
      </p:sp>
    </p:spTree>
    <p:extLst>
      <p:ext uri="{BB962C8B-B14F-4D97-AF65-F5344CB8AC3E}">
        <p14:creationId xmlns:p14="http://schemas.microsoft.com/office/powerpoint/2010/main" val="174349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30" grpId="0"/>
      <p:bldP spid="32" grpId="0"/>
      <p:bldP spid="3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2FDC7FF0-8E2B-49E1-A395-7E288E254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284" y="1353196"/>
            <a:ext cx="9144000" cy="4032448"/>
          </a:xfrm>
          <a:solidFill>
            <a:schemeClr val="bg1"/>
          </a:solidFill>
        </p:spPr>
        <p:txBody>
          <a:bodyPr/>
          <a:lstStyle/>
          <a:p>
            <a:pPr marL="228600" indent="-228600" algn="just" defTabSz="9144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</a:pPr>
            <a:r>
              <a:rPr lang="pt-BR" sz="1600" dirty="0">
                <a:sym typeface="Wingdings" panose="05000000000000000000" pitchFamily="2" charset="2"/>
              </a:rPr>
              <a:t>Conclusão da definição de </a:t>
            </a:r>
            <a:r>
              <a:rPr lang="pt-BR" sz="1600" b="1" dirty="0">
                <a:solidFill>
                  <a:schemeClr val="accent6"/>
                </a:solidFill>
                <a:sym typeface="Wingdings" panose="05000000000000000000" pitchFamily="2" charset="2"/>
              </a:rPr>
              <a:t>escopo</a:t>
            </a:r>
            <a:r>
              <a:rPr lang="pt-BR" sz="1600" dirty="0">
                <a:sym typeface="Wingdings" panose="05000000000000000000" pitchFamily="2" charset="2"/>
              </a:rPr>
              <a:t> (março/2021):</a:t>
            </a:r>
          </a:p>
          <a:p>
            <a:pPr marL="609585" lvl="1" indent="-228600" algn="just" defTabSz="9144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</a:pPr>
            <a:r>
              <a:rPr lang="pt-BR" sz="1600" dirty="0">
                <a:sym typeface="Wingdings" panose="05000000000000000000" pitchFamily="2" charset="2"/>
              </a:rPr>
              <a:t>Encaminhar os </a:t>
            </a:r>
            <a:r>
              <a:rPr lang="pt-BR" sz="1600" b="1" dirty="0">
                <a:solidFill>
                  <a:schemeClr val="accent6"/>
                </a:solidFill>
                <a:sym typeface="Wingdings" panose="05000000000000000000" pitchFamily="2" charset="2"/>
              </a:rPr>
              <a:t>Pacotes de Escopo</a:t>
            </a:r>
            <a:r>
              <a:rPr lang="pt-BR" sz="1600" dirty="0">
                <a:sym typeface="Wingdings" panose="05000000000000000000" pitchFamily="2" charset="2"/>
              </a:rPr>
              <a:t> para os órgãos/entidades</a:t>
            </a:r>
          </a:p>
          <a:p>
            <a:pPr marL="609585" lvl="1" indent="-228600" algn="just" defTabSz="9144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</a:pPr>
            <a:r>
              <a:rPr lang="pt-BR" sz="1600" dirty="0">
                <a:sym typeface="Wingdings" panose="05000000000000000000" pitchFamily="2" charset="2"/>
              </a:rPr>
              <a:t>Realizar as </a:t>
            </a:r>
            <a:r>
              <a:rPr lang="pt-BR" sz="1600" b="1" dirty="0">
                <a:solidFill>
                  <a:schemeClr val="accent6"/>
                </a:solidFill>
                <a:sym typeface="Wingdings" panose="05000000000000000000" pitchFamily="2" charset="2"/>
              </a:rPr>
              <a:t>Discussões Finais </a:t>
            </a:r>
            <a:r>
              <a:rPr lang="pt-BR" sz="1600" dirty="0">
                <a:sym typeface="Wingdings" panose="05000000000000000000" pitchFamily="2" charset="2"/>
              </a:rPr>
              <a:t>com o grupo de órgãos/entidades definido </a:t>
            </a:r>
          </a:p>
          <a:p>
            <a:pPr marL="228600" indent="-228600" algn="just" defTabSz="9144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</a:pPr>
            <a:r>
              <a:rPr lang="pt-BR" sz="1600" dirty="0">
                <a:sym typeface="Wingdings" panose="05000000000000000000" pitchFamily="2" charset="2"/>
              </a:rPr>
              <a:t>Reabertura do </a:t>
            </a:r>
            <a:r>
              <a:rPr lang="pt-BR" sz="1600" b="1" dirty="0">
                <a:solidFill>
                  <a:schemeClr val="accent6"/>
                </a:solidFill>
                <a:sym typeface="Wingdings" panose="05000000000000000000" pitchFamily="2" charset="2"/>
              </a:rPr>
              <a:t>Banco de Talentos </a:t>
            </a:r>
            <a:r>
              <a:rPr lang="pt-BR" sz="1600" dirty="0">
                <a:sym typeface="Wingdings" panose="05000000000000000000" pitchFamily="2" charset="2"/>
              </a:rPr>
              <a:t>(março/2021)</a:t>
            </a:r>
            <a:endParaRPr lang="pt-BR" sz="1600" b="1" dirty="0">
              <a:solidFill>
                <a:schemeClr val="accent6"/>
              </a:solidFill>
              <a:sym typeface="Wingdings" panose="05000000000000000000" pitchFamily="2" charset="2"/>
            </a:endParaRPr>
          </a:p>
          <a:p>
            <a:pPr marL="228600" indent="-228600" algn="just" defTabSz="9144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</a:pPr>
            <a:r>
              <a:rPr lang="pt-BR" sz="1600" dirty="0">
                <a:sym typeface="Wingdings" panose="05000000000000000000" pitchFamily="2" charset="2"/>
              </a:rPr>
              <a:t>Realização das </a:t>
            </a:r>
            <a:r>
              <a:rPr lang="pt-BR" sz="1600" b="1" dirty="0">
                <a:solidFill>
                  <a:schemeClr val="accent6"/>
                </a:solidFill>
                <a:sym typeface="Wingdings" panose="05000000000000000000" pitchFamily="2" charset="2"/>
              </a:rPr>
              <a:t>Jornada dos Processos </a:t>
            </a:r>
            <a:r>
              <a:rPr lang="pt-BR" sz="1600" dirty="0">
                <a:sym typeface="Wingdings" panose="05000000000000000000" pitchFamily="2" charset="2"/>
              </a:rPr>
              <a:t>(março e abril/2021)</a:t>
            </a:r>
            <a:endParaRPr lang="pt-BR" sz="1600" b="1" dirty="0">
              <a:solidFill>
                <a:schemeClr val="accent6"/>
              </a:solidFill>
              <a:sym typeface="Wingdings" panose="05000000000000000000" pitchFamily="2" charset="2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582284" y="304271"/>
            <a:ext cx="8993038" cy="537005"/>
          </a:xfrm>
        </p:spPr>
        <p:txBody>
          <a:bodyPr/>
          <a:lstStyle/>
          <a:p>
            <a:r>
              <a:rPr lang="pt-BR" sz="3200" b="1" dirty="0">
                <a:solidFill>
                  <a:srgbClr val="5826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Próximos passos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DFB977C-E4D5-42D5-82AD-A965D8C4BE60}"/>
              </a:ext>
            </a:extLst>
          </p:cNvPr>
          <p:cNvSpPr/>
          <p:nvPr/>
        </p:nvSpPr>
        <p:spPr>
          <a:xfrm>
            <a:off x="3386615" y="5037569"/>
            <a:ext cx="3384376" cy="484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08989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563377A-10B4-4372-8D90-9077BA8ADA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E5901DA8-FCB0-4CAC-99A8-658D8FE72C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5" t="27418" r="11038" b="27887"/>
          <a:stretch/>
        </p:blipFill>
        <p:spPr>
          <a:xfrm>
            <a:off x="1891684" y="1466683"/>
            <a:ext cx="6924746" cy="221760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9E0DB55-E64C-4566-BC5F-967F7EB0B580}"/>
              </a:ext>
            </a:extLst>
          </p:cNvPr>
          <p:cNvSpPr txBox="1"/>
          <p:nvPr/>
        </p:nvSpPr>
        <p:spPr>
          <a:xfrm>
            <a:off x="1891683" y="3938468"/>
            <a:ext cx="7919067" cy="3847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76200" tIns="38100" rIns="76200" bIns="381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8EBD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http://www.planejamento.mg.gov.br/pagina/logistica/projeto-ccc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008EBD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4307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58A8C3A-491E-4562-87CB-E5D7A813E6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52"/>
          <a:stretch/>
        </p:blipFill>
        <p:spPr>
          <a:xfrm>
            <a:off x="2966804" y="4882350"/>
            <a:ext cx="4226393" cy="672848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178AB8D-F8A9-4F76-B617-DDAD66157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657" y="1268315"/>
            <a:ext cx="6978686" cy="2831182"/>
          </a:xfrm>
        </p:spPr>
        <p:txBody>
          <a:bodyPr/>
          <a:lstStyle/>
          <a:p>
            <a:pPr marL="0" indent="0" algn="ctr" defTabSz="9144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None/>
            </a:pPr>
            <a:r>
              <a:rPr lang="pt-BR" sz="3000" b="1" dirty="0">
                <a:solidFill>
                  <a:schemeClr val="accent6"/>
                </a:solidFill>
              </a:rPr>
              <a:t>INFORMAÇÕES</a:t>
            </a:r>
          </a:p>
          <a:p>
            <a:pPr algn="just" defTabSz="9144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</a:pPr>
            <a:r>
              <a:rPr lang="pt-BR" sz="2000" dirty="0"/>
              <a:t>A gravação do evento ficará disponível no canal do YouTube da Fundação João Pinheiro.</a:t>
            </a:r>
          </a:p>
          <a:p>
            <a:pPr algn="just" defTabSz="9144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</a:pPr>
            <a:r>
              <a:rPr lang="pt-BR" sz="2000" dirty="0"/>
              <a:t>Solicitamos que todos mantenham seus microfones desligados.</a:t>
            </a:r>
          </a:p>
          <a:p>
            <a:pPr algn="just" defTabSz="9144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</a:pPr>
            <a:r>
              <a:rPr lang="pt-BR" sz="2000" dirty="0"/>
              <a:t>As perguntas podem ser feitas por escrito, pelo chat, e serão respondidas ao final da apresentação.</a:t>
            </a:r>
          </a:p>
          <a:p>
            <a:pPr marL="0" indent="0" algn="just" defTabSz="9144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None/>
            </a:pPr>
            <a:endParaRPr lang="pt-BR" sz="2000" dirty="0"/>
          </a:p>
        </p:txBody>
      </p:sp>
      <p:sp>
        <p:nvSpPr>
          <p:cNvPr id="4" name="Google Shape;85;p13">
            <a:extLst>
              <a:ext uri="{FF2B5EF4-FFF2-40B4-BE49-F238E27FC236}">
                <a16:creationId xmlns:a16="http://schemas.microsoft.com/office/drawing/2014/main" id="{16103890-03CC-47CB-A891-9D848DCE9899}"/>
              </a:ext>
            </a:extLst>
          </p:cNvPr>
          <p:cNvSpPr/>
          <p:nvPr/>
        </p:nvSpPr>
        <p:spPr>
          <a:xfrm>
            <a:off x="1536808" y="766017"/>
            <a:ext cx="7086385" cy="3835778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6188" tIns="38083" rIns="76188" bIns="38083" anchor="ctr" anchorCtr="0">
            <a:noAutofit/>
          </a:bodyPr>
          <a:lstStyle/>
          <a:p>
            <a:pPr algn="ctr"/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5418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5F340D9-6FFC-4646-B7EC-2D8047344935}"/>
              </a:ext>
            </a:extLst>
          </p:cNvPr>
          <p:cNvSpPr txBox="1"/>
          <p:nvPr/>
        </p:nvSpPr>
        <p:spPr>
          <a:xfrm>
            <a:off x="1767632" y="2209428"/>
            <a:ext cx="805875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t-BR" sz="2400" b="1" dirty="0">
                <a:solidFill>
                  <a:srgbClr val="5826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4º Bate-Papo do Projeto CCC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t-BR" sz="2400" i="1" dirty="0">
                <a:solidFill>
                  <a:srgbClr val="5826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do refinamento dos materiais e serviços da centralização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t-BR" sz="16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Março/2021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9E7120-CA41-46FF-B088-FA7561223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b="1" dirty="0">
                <a:solidFill>
                  <a:srgbClr val="5826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C5FDD371-94F8-47ED-A021-E3F5C1B00B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4764341"/>
              </p:ext>
            </p:extLst>
          </p:nvPr>
        </p:nvGraphicFramePr>
        <p:xfrm>
          <a:off x="582613" y="1520825"/>
          <a:ext cx="8993187" cy="3446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048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9E7120-CA41-46FF-B088-FA7561223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b="1" dirty="0">
                <a:solidFill>
                  <a:srgbClr val="5826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C5FDD371-94F8-47ED-A021-E3F5C1B00B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0747659"/>
              </p:ext>
            </p:extLst>
          </p:nvPr>
        </p:nvGraphicFramePr>
        <p:xfrm>
          <a:off x="582613" y="1520825"/>
          <a:ext cx="8993187" cy="3446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2831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B11568-874B-41B2-9947-6EBEB9CE7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b="1" dirty="0">
                <a:solidFill>
                  <a:srgbClr val="5826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Projeto CCC - fases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31EBA1A-A66C-49C8-AA3F-40E185E61AA2}"/>
              </a:ext>
            </a:extLst>
          </p:cNvPr>
          <p:cNvSpPr txBox="1"/>
          <p:nvPr/>
        </p:nvSpPr>
        <p:spPr>
          <a:xfrm>
            <a:off x="230057" y="1835811"/>
            <a:ext cx="2190750" cy="3169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8115" indent="-238115" algn="just">
              <a:buFont typeface="Arial" panose="020B0604020202020204" pitchFamily="34" charset="0"/>
              <a:buChar char="•"/>
            </a:pPr>
            <a:r>
              <a:rPr lang="pt-BR" sz="1333" dirty="0"/>
              <a:t>Panorama das compras estaduais (dados)</a:t>
            </a:r>
          </a:p>
          <a:p>
            <a:pPr marL="238115" indent="-238115" algn="just">
              <a:buFont typeface="Arial" panose="020B0604020202020204" pitchFamily="34" charset="0"/>
              <a:buChar char="•"/>
            </a:pPr>
            <a:r>
              <a:rPr lang="pt-BR" sz="1333" dirty="0"/>
              <a:t>Processo de compras estadual</a:t>
            </a:r>
          </a:p>
          <a:p>
            <a:pPr marL="238115" indent="-238115" algn="just">
              <a:buFont typeface="Arial" panose="020B0604020202020204" pitchFamily="34" charset="0"/>
              <a:buChar char="•"/>
            </a:pPr>
            <a:r>
              <a:rPr lang="pt-BR" sz="1333" dirty="0"/>
              <a:t>Perfil da força de trabalho envolvida em compras</a:t>
            </a:r>
          </a:p>
          <a:p>
            <a:pPr marL="238115" indent="-238115" algn="just">
              <a:buFont typeface="Arial" panose="020B0604020202020204" pitchFamily="34" charset="0"/>
              <a:buChar char="•"/>
            </a:pPr>
            <a:r>
              <a:rPr lang="pt-BR" sz="1333" dirty="0"/>
              <a:t>Principais custos envolvidos</a:t>
            </a:r>
          </a:p>
          <a:p>
            <a:pPr marL="238115" indent="-238115" algn="just">
              <a:buFont typeface="Arial" panose="020B0604020202020204" pitchFamily="34" charset="0"/>
              <a:buChar char="•"/>
            </a:pPr>
            <a:r>
              <a:rPr lang="pt-BR" sz="1333" dirty="0"/>
              <a:t>Análise de experiências de centralização de compras</a:t>
            </a:r>
          </a:p>
          <a:p>
            <a:pPr marL="238115" indent="-238115" algn="just">
              <a:buFont typeface="Arial" panose="020B0604020202020204" pitchFamily="34" charset="0"/>
              <a:buChar char="•"/>
            </a:pPr>
            <a:r>
              <a:rPr lang="pt-BR" sz="1333" dirty="0"/>
              <a:t>Análise de experiências de centros de serviços compartilhados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5382F1A-4099-41AA-9ECB-26A87BED0906}"/>
              </a:ext>
            </a:extLst>
          </p:cNvPr>
          <p:cNvSpPr txBox="1"/>
          <p:nvPr/>
        </p:nvSpPr>
        <p:spPr>
          <a:xfrm>
            <a:off x="2573800" y="1859896"/>
            <a:ext cx="2190750" cy="2348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8115" indent="-238115" algn="just">
              <a:buFont typeface="Arial" panose="020B0604020202020204" pitchFamily="34" charset="0"/>
              <a:buChar char="•"/>
            </a:pPr>
            <a:r>
              <a:rPr lang="pt-BR" sz="1333" dirty="0"/>
              <a:t>Escopo de trabalho (objetos e processos)</a:t>
            </a:r>
          </a:p>
          <a:p>
            <a:pPr marL="238115" indent="-238115" algn="just">
              <a:buFont typeface="Arial" panose="020B0604020202020204" pitchFamily="34" charset="0"/>
              <a:buChar char="•"/>
            </a:pPr>
            <a:r>
              <a:rPr lang="pt-BR" sz="1333" dirty="0"/>
              <a:t>Núcleos temáticos da futura unidade</a:t>
            </a:r>
          </a:p>
          <a:p>
            <a:pPr marL="238115" indent="-238115" algn="just">
              <a:buFont typeface="Arial" panose="020B0604020202020204" pitchFamily="34" charset="0"/>
              <a:buChar char="•"/>
            </a:pPr>
            <a:r>
              <a:rPr lang="pt-BR" sz="1333" dirty="0"/>
              <a:t>Necessidade de TIC</a:t>
            </a:r>
          </a:p>
          <a:p>
            <a:pPr marL="238115" indent="-238115" algn="just">
              <a:buFont typeface="Arial" panose="020B0604020202020204" pitchFamily="34" charset="0"/>
              <a:buChar char="•"/>
            </a:pPr>
            <a:r>
              <a:rPr lang="pt-BR" sz="1333" dirty="0"/>
              <a:t>Dimensionamento da força de trabalho</a:t>
            </a:r>
          </a:p>
          <a:p>
            <a:pPr marL="238115" indent="-238115" algn="just">
              <a:buFont typeface="Arial" panose="020B0604020202020204" pitchFamily="34" charset="0"/>
              <a:buChar char="•"/>
            </a:pPr>
            <a:r>
              <a:rPr lang="pt-BR" sz="1333" dirty="0"/>
              <a:t>Estratégia de seleção de pessoas</a:t>
            </a:r>
          </a:p>
          <a:p>
            <a:pPr marL="238115" indent="-238115" algn="just">
              <a:buFont typeface="Arial" panose="020B0604020202020204" pitchFamily="34" charset="0"/>
              <a:buChar char="•"/>
            </a:pPr>
            <a:r>
              <a:rPr lang="pt-BR" sz="1333" dirty="0"/>
              <a:t>Estratégia de implantação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0B943C2-8E79-4A4D-9DA8-B601EA9F5E39}"/>
              </a:ext>
            </a:extLst>
          </p:cNvPr>
          <p:cNvSpPr txBox="1"/>
          <p:nvPr/>
        </p:nvSpPr>
        <p:spPr>
          <a:xfrm>
            <a:off x="5091609" y="1859896"/>
            <a:ext cx="2190750" cy="3169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8115" indent="-238115" algn="just">
              <a:buFont typeface="Arial" panose="020B0604020202020204" pitchFamily="34" charset="0"/>
              <a:buChar char="•"/>
            </a:pPr>
            <a:r>
              <a:rPr lang="pt-BR" sz="1333" dirty="0"/>
              <a:t>Desenho de processos de trabalho</a:t>
            </a:r>
          </a:p>
          <a:p>
            <a:pPr marL="238115" indent="-238115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sz="1333" dirty="0"/>
              <a:t>Desenho do catálogo de serviços</a:t>
            </a:r>
          </a:p>
          <a:p>
            <a:pPr marL="238115" indent="-238115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sz="1333" b="1" dirty="0">
                <a:solidFill>
                  <a:schemeClr val="accent6"/>
                </a:solidFill>
              </a:rPr>
              <a:t>Refinamento dos objetos do escopo</a:t>
            </a:r>
          </a:p>
          <a:p>
            <a:pPr marL="238115" indent="-238115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sz="1333" dirty="0"/>
              <a:t>Desenvolvimento e implantação de sistemas</a:t>
            </a:r>
          </a:p>
          <a:p>
            <a:pPr marL="238115" indent="-238115" algn="just">
              <a:buFont typeface="Arial" panose="020B0604020202020204" pitchFamily="34" charset="0"/>
              <a:buChar char="•"/>
            </a:pPr>
            <a:r>
              <a:rPr lang="pt-BR" sz="1333" dirty="0"/>
              <a:t>Processo de seleção</a:t>
            </a:r>
          </a:p>
          <a:p>
            <a:pPr marL="238115" indent="-238115" algn="just">
              <a:buFont typeface="Arial" panose="020B0604020202020204" pitchFamily="34" charset="0"/>
              <a:buChar char="•"/>
            </a:pPr>
            <a:r>
              <a:rPr lang="pt-BR" sz="1333" dirty="0"/>
              <a:t>Treinamento e capacitação</a:t>
            </a:r>
          </a:p>
          <a:p>
            <a:pPr marL="238115" indent="-238115" algn="just">
              <a:buFont typeface="Arial" panose="020B0604020202020204" pitchFamily="34" charset="0"/>
              <a:buChar char="•"/>
            </a:pPr>
            <a:r>
              <a:rPr lang="pt-BR" sz="1333" dirty="0"/>
              <a:t>Estrutura organizacional</a:t>
            </a:r>
          </a:p>
          <a:p>
            <a:pPr marL="238115" indent="-238115" algn="just">
              <a:buFont typeface="Arial" panose="020B0604020202020204" pitchFamily="34" charset="0"/>
              <a:buChar char="•"/>
            </a:pPr>
            <a:r>
              <a:rPr lang="pt-BR" sz="1333" dirty="0"/>
              <a:t>Infraestrutura</a:t>
            </a:r>
          </a:p>
          <a:p>
            <a:pPr marL="238115" indent="-238115" algn="just">
              <a:buFont typeface="Arial" panose="020B0604020202020204" pitchFamily="34" charset="0"/>
              <a:buChar char="•"/>
            </a:pPr>
            <a:r>
              <a:rPr lang="pt-BR" sz="1333" dirty="0"/>
              <a:t>Normas e regras de transição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E5AC6DB-0679-4796-9981-25F1A0694DA8}"/>
              </a:ext>
            </a:extLst>
          </p:cNvPr>
          <p:cNvSpPr txBox="1"/>
          <p:nvPr/>
        </p:nvSpPr>
        <p:spPr>
          <a:xfrm>
            <a:off x="7739193" y="1835811"/>
            <a:ext cx="2190750" cy="1323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8115" indent="-238115" algn="just">
              <a:buFont typeface="Arial" panose="020B0604020202020204" pitchFamily="34" charset="0"/>
              <a:buChar char="•"/>
            </a:pPr>
            <a:r>
              <a:rPr lang="pt-BR" sz="1333" dirty="0"/>
              <a:t>Início da operação</a:t>
            </a:r>
          </a:p>
          <a:p>
            <a:pPr marL="238115" indent="-238115" algn="just">
              <a:buFont typeface="Arial" panose="020B0604020202020204" pitchFamily="34" charset="0"/>
              <a:buChar char="•"/>
            </a:pPr>
            <a:r>
              <a:rPr lang="pt-BR" sz="1333" dirty="0"/>
              <a:t>Estabilização</a:t>
            </a:r>
          </a:p>
          <a:p>
            <a:pPr marL="238115" indent="-238115" algn="just">
              <a:buFont typeface="Arial" panose="020B0604020202020204" pitchFamily="34" charset="0"/>
              <a:buChar char="•"/>
            </a:pPr>
            <a:r>
              <a:rPr lang="pt-BR" sz="1333" dirty="0"/>
              <a:t>Monitoramento </a:t>
            </a:r>
          </a:p>
          <a:p>
            <a:pPr marL="238115" indent="-238115" algn="just">
              <a:buFont typeface="Arial" panose="020B0604020202020204" pitchFamily="34" charset="0"/>
              <a:buChar char="•"/>
            </a:pPr>
            <a:r>
              <a:rPr lang="pt-BR" sz="1333" dirty="0"/>
              <a:t>Avaliação e melhorias</a:t>
            </a:r>
          </a:p>
          <a:p>
            <a:pPr marL="238115" indent="-238115" algn="just">
              <a:buFont typeface="Arial" panose="020B0604020202020204" pitchFamily="34" charset="0"/>
              <a:buChar char="•"/>
            </a:pPr>
            <a:r>
              <a:rPr lang="pt-BR" sz="1333" dirty="0"/>
              <a:t>Lições aprendidas</a:t>
            </a:r>
          </a:p>
          <a:p>
            <a:pPr marL="238115" indent="-238115" algn="just">
              <a:buFont typeface="Arial" panose="020B0604020202020204" pitchFamily="34" charset="0"/>
              <a:buChar char="•"/>
            </a:pPr>
            <a:r>
              <a:rPr lang="pt-BR" sz="1333" dirty="0"/>
              <a:t>Encerramento do projeto </a:t>
            </a: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74F9702C-C3B3-46EA-BA47-8C917ECE8A2C}"/>
              </a:ext>
            </a:extLst>
          </p:cNvPr>
          <p:cNvGrpSpPr/>
          <p:nvPr/>
        </p:nvGrpSpPr>
        <p:grpSpPr>
          <a:xfrm>
            <a:off x="0" y="5004948"/>
            <a:ext cx="10160000" cy="604219"/>
            <a:chOff x="5655" y="0"/>
            <a:chExt cx="3292078" cy="711199"/>
          </a:xfrm>
        </p:grpSpPr>
        <p:sp>
          <p:nvSpPr>
            <p:cNvPr id="16" name="Seta: Divisa 15">
              <a:extLst>
                <a:ext uri="{FF2B5EF4-FFF2-40B4-BE49-F238E27FC236}">
                  <a16:creationId xmlns:a16="http://schemas.microsoft.com/office/drawing/2014/main" id="{11DD68ED-B7F3-49BC-8F84-7DF9EF57C47F}"/>
                </a:ext>
              </a:extLst>
            </p:cNvPr>
            <p:cNvSpPr/>
            <p:nvPr/>
          </p:nvSpPr>
          <p:spPr>
            <a:xfrm>
              <a:off x="5655" y="0"/>
              <a:ext cx="3292078" cy="711199"/>
            </a:xfrm>
            <a:prstGeom prst="chevron">
              <a:avLst/>
            </a:prstGeom>
            <a:solidFill>
              <a:schemeClr val="accent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eta: Divisa 4">
              <a:extLst>
                <a:ext uri="{FF2B5EF4-FFF2-40B4-BE49-F238E27FC236}">
                  <a16:creationId xmlns:a16="http://schemas.microsoft.com/office/drawing/2014/main" id="{668311CF-8C8B-4A74-8017-C1443A5A13B4}"/>
                </a:ext>
              </a:extLst>
            </p:cNvPr>
            <p:cNvSpPr txBox="1"/>
            <p:nvPr/>
          </p:nvSpPr>
          <p:spPr>
            <a:xfrm>
              <a:off x="361255" y="0"/>
              <a:ext cx="2580879" cy="7111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008" tIns="20003" rIns="20003" bIns="20003" numCol="1" spcCol="1270" anchor="ctr" anchorCtr="0">
              <a:noAutofit/>
            </a:bodyPr>
            <a:lstStyle/>
            <a:p>
              <a:pPr algn="ctr" defTabSz="66672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500" b="1" dirty="0"/>
                <a:t>Gestão da mudança</a:t>
              </a:r>
            </a:p>
          </p:txBody>
        </p:sp>
      </p:grpSp>
      <p:pic>
        <p:nvPicPr>
          <p:cNvPr id="38" name="Gráfico 37" descr="Engrenagens">
            <a:extLst>
              <a:ext uri="{FF2B5EF4-FFF2-40B4-BE49-F238E27FC236}">
                <a16:creationId xmlns:a16="http://schemas.microsoft.com/office/drawing/2014/main" id="{F822CEC6-D6DF-4296-BF11-AC0DDD0C25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933630" y="5006881"/>
            <a:ext cx="450000" cy="450000"/>
          </a:xfrm>
          <a:prstGeom prst="rect">
            <a:avLst/>
          </a:prstGeom>
        </p:spPr>
      </p:pic>
      <p:grpSp>
        <p:nvGrpSpPr>
          <p:cNvPr id="46" name="Agrupar 45">
            <a:extLst>
              <a:ext uri="{FF2B5EF4-FFF2-40B4-BE49-F238E27FC236}">
                <a16:creationId xmlns:a16="http://schemas.microsoft.com/office/drawing/2014/main" id="{6BAC5E7F-7FD1-4D9A-AC10-88DB77A50E56}"/>
              </a:ext>
            </a:extLst>
          </p:cNvPr>
          <p:cNvGrpSpPr/>
          <p:nvPr/>
        </p:nvGrpSpPr>
        <p:grpSpPr>
          <a:xfrm>
            <a:off x="2537459" y="983458"/>
            <a:ext cx="2700408" cy="778264"/>
            <a:chOff x="3200316" y="0"/>
            <a:chExt cx="3552667" cy="778264"/>
          </a:xfrm>
        </p:grpSpPr>
        <p:sp>
          <p:nvSpPr>
            <p:cNvPr id="47" name="Seta: Divisa 46">
              <a:extLst>
                <a:ext uri="{FF2B5EF4-FFF2-40B4-BE49-F238E27FC236}">
                  <a16:creationId xmlns:a16="http://schemas.microsoft.com/office/drawing/2014/main" id="{E82EB106-1051-4941-8A44-9D84FCB0E9D9}"/>
                </a:ext>
              </a:extLst>
            </p:cNvPr>
            <p:cNvSpPr/>
            <p:nvPr/>
          </p:nvSpPr>
          <p:spPr>
            <a:xfrm>
              <a:off x="3200316" y="0"/>
              <a:ext cx="3552667" cy="778264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hueOff val="0"/>
                <a:satOff val="0"/>
                <a:lumOff val="0"/>
                <a:alphaOff val="-20000"/>
              </a:schemeClr>
            </a:fillRef>
            <a:effectRef idx="0">
              <a:schemeClr val="accent6">
                <a:alpha val="90000"/>
                <a:hueOff val="0"/>
                <a:satOff val="0"/>
                <a:lumOff val="0"/>
                <a:alphaOff val="-20000"/>
              </a:schemeClr>
            </a:effectRef>
            <a:fontRef idx="minor">
              <a:schemeClr val="lt1"/>
            </a:fontRef>
          </p:style>
        </p:sp>
        <p:sp>
          <p:nvSpPr>
            <p:cNvPr id="48" name="Seta: Divisa 4">
              <a:extLst>
                <a:ext uri="{FF2B5EF4-FFF2-40B4-BE49-F238E27FC236}">
                  <a16:creationId xmlns:a16="http://schemas.microsoft.com/office/drawing/2014/main" id="{34BE7405-B7EE-48CA-BDCA-3DDC4A6B2C8A}"/>
                </a:ext>
              </a:extLst>
            </p:cNvPr>
            <p:cNvSpPr txBox="1"/>
            <p:nvPr/>
          </p:nvSpPr>
          <p:spPr>
            <a:xfrm>
              <a:off x="3589448" y="0"/>
              <a:ext cx="2774403" cy="7782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009" tIns="24003" rIns="24003" bIns="24003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800" b="1" kern="1200" dirty="0"/>
                <a:t>Proposta CCC</a:t>
              </a:r>
              <a:endParaRPr lang="pt-BR" sz="1800" kern="1200" dirty="0"/>
            </a:p>
          </p:txBody>
        </p:sp>
      </p:grpSp>
      <p:grpSp>
        <p:nvGrpSpPr>
          <p:cNvPr id="49" name="Agrupar 48">
            <a:extLst>
              <a:ext uri="{FF2B5EF4-FFF2-40B4-BE49-F238E27FC236}">
                <a16:creationId xmlns:a16="http://schemas.microsoft.com/office/drawing/2014/main" id="{8FDD75C6-017E-4401-8DD9-1F86FB9F7370}"/>
              </a:ext>
            </a:extLst>
          </p:cNvPr>
          <p:cNvGrpSpPr/>
          <p:nvPr/>
        </p:nvGrpSpPr>
        <p:grpSpPr>
          <a:xfrm>
            <a:off x="88610" y="987603"/>
            <a:ext cx="2700000" cy="778264"/>
            <a:chOff x="2916" y="0"/>
            <a:chExt cx="3552667" cy="778264"/>
          </a:xfrm>
        </p:grpSpPr>
        <p:sp>
          <p:nvSpPr>
            <p:cNvPr id="50" name="Seta: Divisa 49">
              <a:extLst>
                <a:ext uri="{FF2B5EF4-FFF2-40B4-BE49-F238E27FC236}">
                  <a16:creationId xmlns:a16="http://schemas.microsoft.com/office/drawing/2014/main" id="{1E89F61E-5239-4C2F-BC57-A3A428D5C153}"/>
                </a:ext>
              </a:extLst>
            </p:cNvPr>
            <p:cNvSpPr/>
            <p:nvPr/>
          </p:nvSpPr>
          <p:spPr>
            <a:xfrm>
              <a:off x="2916" y="0"/>
              <a:ext cx="3552667" cy="778264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Seta: Divisa 4">
              <a:extLst>
                <a:ext uri="{FF2B5EF4-FFF2-40B4-BE49-F238E27FC236}">
                  <a16:creationId xmlns:a16="http://schemas.microsoft.com/office/drawing/2014/main" id="{120DBF44-EC66-40C4-8C54-FC6E789E61B6}"/>
                </a:ext>
              </a:extLst>
            </p:cNvPr>
            <p:cNvSpPr txBox="1"/>
            <p:nvPr/>
          </p:nvSpPr>
          <p:spPr>
            <a:xfrm>
              <a:off x="392048" y="0"/>
              <a:ext cx="2774403" cy="7782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009" tIns="24003" rIns="24003" bIns="24003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800" b="1" kern="1200" dirty="0"/>
                <a:t>Diagnóstico + Benchmarking</a:t>
              </a:r>
              <a:endParaRPr lang="pt-BR" sz="1800" kern="1200" dirty="0"/>
            </a:p>
          </p:txBody>
        </p:sp>
      </p:grpSp>
      <p:grpSp>
        <p:nvGrpSpPr>
          <p:cNvPr id="52" name="Agrupar 51">
            <a:extLst>
              <a:ext uri="{FF2B5EF4-FFF2-40B4-BE49-F238E27FC236}">
                <a16:creationId xmlns:a16="http://schemas.microsoft.com/office/drawing/2014/main" id="{E463D1A1-5270-4E85-BD19-3C53A0AA1B79}"/>
              </a:ext>
            </a:extLst>
          </p:cNvPr>
          <p:cNvGrpSpPr/>
          <p:nvPr/>
        </p:nvGrpSpPr>
        <p:grpSpPr>
          <a:xfrm>
            <a:off x="4986716" y="987603"/>
            <a:ext cx="2700407" cy="778264"/>
            <a:chOff x="6397717" y="0"/>
            <a:chExt cx="3552667" cy="778264"/>
          </a:xfrm>
        </p:grpSpPr>
        <p:sp>
          <p:nvSpPr>
            <p:cNvPr id="53" name="Seta: Divisa 52">
              <a:extLst>
                <a:ext uri="{FF2B5EF4-FFF2-40B4-BE49-F238E27FC236}">
                  <a16:creationId xmlns:a16="http://schemas.microsoft.com/office/drawing/2014/main" id="{38F43322-D785-4FD1-B3FE-B94EE5F727D8}"/>
                </a:ext>
              </a:extLst>
            </p:cNvPr>
            <p:cNvSpPr/>
            <p:nvPr/>
          </p:nvSpPr>
          <p:spPr>
            <a:xfrm>
              <a:off x="6397717" y="0"/>
              <a:ext cx="3552667" cy="778264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hueOff val="0"/>
                <a:satOff val="0"/>
                <a:lumOff val="0"/>
                <a:alphaOff val="-40000"/>
              </a:schemeClr>
            </a:fillRef>
            <a:effectRef idx="0">
              <a:schemeClr val="accent6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</p:sp>
        <p:sp>
          <p:nvSpPr>
            <p:cNvPr id="54" name="Seta: Divisa 4">
              <a:extLst>
                <a:ext uri="{FF2B5EF4-FFF2-40B4-BE49-F238E27FC236}">
                  <a16:creationId xmlns:a16="http://schemas.microsoft.com/office/drawing/2014/main" id="{16C0A42B-4EAD-4D31-B339-ACF8BC179961}"/>
                </a:ext>
              </a:extLst>
            </p:cNvPr>
            <p:cNvSpPr txBox="1"/>
            <p:nvPr/>
          </p:nvSpPr>
          <p:spPr>
            <a:xfrm>
              <a:off x="6786849" y="0"/>
              <a:ext cx="2774403" cy="7782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009" tIns="24003" rIns="24003" bIns="24003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800" b="1" kern="1200" dirty="0"/>
                <a:t>Desenho e construção</a:t>
              </a:r>
              <a:endParaRPr lang="pt-BR" sz="1800" kern="1200" dirty="0"/>
            </a:p>
          </p:txBody>
        </p:sp>
      </p:grpSp>
      <p:grpSp>
        <p:nvGrpSpPr>
          <p:cNvPr id="58" name="Agrupar 57">
            <a:extLst>
              <a:ext uri="{FF2B5EF4-FFF2-40B4-BE49-F238E27FC236}">
                <a16:creationId xmlns:a16="http://schemas.microsoft.com/office/drawing/2014/main" id="{E4809A25-9D52-4935-9250-D24D2EA5CD5E}"/>
              </a:ext>
            </a:extLst>
          </p:cNvPr>
          <p:cNvGrpSpPr/>
          <p:nvPr/>
        </p:nvGrpSpPr>
        <p:grpSpPr>
          <a:xfrm>
            <a:off x="7435972" y="983458"/>
            <a:ext cx="2700407" cy="778264"/>
            <a:chOff x="6397717" y="0"/>
            <a:chExt cx="3552667" cy="778264"/>
          </a:xfrm>
        </p:grpSpPr>
        <p:sp>
          <p:nvSpPr>
            <p:cNvPr id="59" name="Seta: Divisa 58">
              <a:extLst>
                <a:ext uri="{FF2B5EF4-FFF2-40B4-BE49-F238E27FC236}">
                  <a16:creationId xmlns:a16="http://schemas.microsoft.com/office/drawing/2014/main" id="{534CEFD0-825C-4A58-9F7B-5AB797B3ABDD}"/>
                </a:ext>
              </a:extLst>
            </p:cNvPr>
            <p:cNvSpPr/>
            <p:nvPr/>
          </p:nvSpPr>
          <p:spPr>
            <a:xfrm>
              <a:off x="6397717" y="0"/>
              <a:ext cx="3552667" cy="778264"/>
            </a:xfrm>
            <a:prstGeom prst="chevron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hueOff val="0"/>
                <a:satOff val="0"/>
                <a:lumOff val="0"/>
                <a:alphaOff val="-40000"/>
              </a:schemeClr>
            </a:fillRef>
            <a:effectRef idx="0">
              <a:schemeClr val="accent6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</p:sp>
        <p:sp>
          <p:nvSpPr>
            <p:cNvPr id="60" name="Seta: Divisa 4">
              <a:extLst>
                <a:ext uri="{FF2B5EF4-FFF2-40B4-BE49-F238E27FC236}">
                  <a16:creationId xmlns:a16="http://schemas.microsoft.com/office/drawing/2014/main" id="{519F25F1-33C8-415F-8F18-899D90CB01A6}"/>
                </a:ext>
              </a:extLst>
            </p:cNvPr>
            <p:cNvSpPr txBox="1"/>
            <p:nvPr/>
          </p:nvSpPr>
          <p:spPr>
            <a:xfrm>
              <a:off x="6786849" y="0"/>
              <a:ext cx="2774403" cy="7782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009" tIns="24003" rIns="24003" bIns="24003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800" b="1" kern="1200" dirty="0"/>
                <a:t>Operação e estabilização</a:t>
              </a:r>
              <a:endParaRPr lang="pt-BR" sz="1800" kern="1200" dirty="0"/>
            </a:p>
          </p:txBody>
        </p:sp>
      </p:grpSp>
      <p:pic>
        <p:nvPicPr>
          <p:cNvPr id="61" name="Gráfico 60" descr="Marca de seleção">
            <a:extLst>
              <a:ext uri="{FF2B5EF4-FFF2-40B4-BE49-F238E27FC236}">
                <a16:creationId xmlns:a16="http://schemas.microsoft.com/office/drawing/2014/main" id="{CA97760E-2189-4018-86C7-D54FA37277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185026" y="816378"/>
            <a:ext cx="360000" cy="434018"/>
          </a:xfrm>
          <a:prstGeom prst="rect">
            <a:avLst/>
          </a:prstGeom>
        </p:spPr>
      </p:pic>
      <p:pic>
        <p:nvPicPr>
          <p:cNvPr id="62" name="Gráfico 61" descr="Marca de seleção">
            <a:extLst>
              <a:ext uri="{FF2B5EF4-FFF2-40B4-BE49-F238E27FC236}">
                <a16:creationId xmlns:a16="http://schemas.microsoft.com/office/drawing/2014/main" id="{11F97BC6-5C73-4722-9799-78F6C6AF5B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593542" y="812775"/>
            <a:ext cx="360000" cy="434018"/>
          </a:xfrm>
          <a:prstGeom prst="rect">
            <a:avLst/>
          </a:prstGeom>
        </p:spPr>
      </p:pic>
      <p:pic>
        <p:nvPicPr>
          <p:cNvPr id="63" name="Gráfico 62" descr="Engrenagens">
            <a:extLst>
              <a:ext uri="{FF2B5EF4-FFF2-40B4-BE49-F238E27FC236}">
                <a16:creationId xmlns:a16="http://schemas.microsoft.com/office/drawing/2014/main" id="{F94F1641-54C0-4535-870F-C71040E811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009623" y="750884"/>
            <a:ext cx="450000" cy="450000"/>
          </a:xfrm>
          <a:prstGeom prst="rect">
            <a:avLst/>
          </a:prstGeom>
        </p:spPr>
      </p:pic>
      <p:pic>
        <p:nvPicPr>
          <p:cNvPr id="64" name="Gráfico 63" descr="Ampulheta">
            <a:extLst>
              <a:ext uri="{FF2B5EF4-FFF2-40B4-BE49-F238E27FC236}">
                <a16:creationId xmlns:a16="http://schemas.microsoft.com/office/drawing/2014/main" id="{E6212C17-A581-4770-B918-0B109EF74BE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525228" y="829372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454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9E7120-CA41-46FF-B088-FA7561223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b="1" dirty="0">
                <a:solidFill>
                  <a:srgbClr val="5826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C5FDD371-94F8-47ED-A021-E3F5C1B00B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3702771"/>
              </p:ext>
            </p:extLst>
          </p:nvPr>
        </p:nvGraphicFramePr>
        <p:xfrm>
          <a:off x="582613" y="1520825"/>
          <a:ext cx="8993187" cy="3446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1795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582284" y="304271"/>
            <a:ext cx="8993038" cy="537005"/>
          </a:xfrm>
        </p:spPr>
        <p:txBody>
          <a:bodyPr/>
          <a:lstStyle/>
          <a:p>
            <a:r>
              <a:rPr lang="pt-BR" sz="3200" b="1" dirty="0">
                <a:solidFill>
                  <a:srgbClr val="5826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Refinamento dos objetos - fases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1280907C-7796-4585-B4BF-1300F8A1845F}"/>
              </a:ext>
            </a:extLst>
          </p:cNvPr>
          <p:cNvGrpSpPr/>
          <p:nvPr/>
        </p:nvGrpSpPr>
        <p:grpSpPr>
          <a:xfrm>
            <a:off x="2537459" y="1217434"/>
            <a:ext cx="2700408" cy="778264"/>
            <a:chOff x="3200316" y="0"/>
            <a:chExt cx="3552667" cy="778264"/>
          </a:xfrm>
        </p:grpSpPr>
        <p:sp>
          <p:nvSpPr>
            <p:cNvPr id="15" name="Seta: Divisa 14">
              <a:extLst>
                <a:ext uri="{FF2B5EF4-FFF2-40B4-BE49-F238E27FC236}">
                  <a16:creationId xmlns:a16="http://schemas.microsoft.com/office/drawing/2014/main" id="{4861D230-5317-4EB1-A757-FADD88641B21}"/>
                </a:ext>
              </a:extLst>
            </p:cNvPr>
            <p:cNvSpPr/>
            <p:nvPr/>
          </p:nvSpPr>
          <p:spPr>
            <a:xfrm>
              <a:off x="3200316" y="0"/>
              <a:ext cx="3552667" cy="778264"/>
            </a:xfrm>
            <a:prstGeom prst="chevron">
              <a:avLst/>
            </a:prstGeom>
            <a:solidFill>
              <a:srgbClr val="BE306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hueOff val="0"/>
                <a:satOff val="0"/>
                <a:lumOff val="0"/>
                <a:alphaOff val="-20000"/>
              </a:schemeClr>
            </a:fillRef>
            <a:effectRef idx="0">
              <a:schemeClr val="accent6">
                <a:alpha val="90000"/>
                <a:hueOff val="0"/>
                <a:satOff val="0"/>
                <a:lumOff val="0"/>
                <a:alphaOff val="-20000"/>
              </a:schemeClr>
            </a:effectRef>
            <a:fontRef idx="minor">
              <a:schemeClr val="lt1"/>
            </a:fontRef>
          </p:style>
        </p:sp>
        <p:sp>
          <p:nvSpPr>
            <p:cNvPr id="16" name="Seta: Divisa 4">
              <a:extLst>
                <a:ext uri="{FF2B5EF4-FFF2-40B4-BE49-F238E27FC236}">
                  <a16:creationId xmlns:a16="http://schemas.microsoft.com/office/drawing/2014/main" id="{E8C3AF27-C90A-4D84-B469-14A7C7537ECE}"/>
                </a:ext>
              </a:extLst>
            </p:cNvPr>
            <p:cNvSpPr txBox="1"/>
            <p:nvPr/>
          </p:nvSpPr>
          <p:spPr>
            <a:xfrm>
              <a:off x="3589448" y="0"/>
              <a:ext cx="2774403" cy="7782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009" tIns="24003" rIns="24003" bIns="24003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b="1" dirty="0"/>
                <a:t>Coleta de Informações </a:t>
              </a:r>
              <a:endParaRPr lang="pt-BR" sz="1800" kern="1200" dirty="0"/>
            </a:p>
          </p:txBody>
        </p:sp>
      </p:grp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90DBFE17-4C8C-4FA5-9435-92E03136DE50}"/>
              </a:ext>
            </a:extLst>
          </p:cNvPr>
          <p:cNvGrpSpPr/>
          <p:nvPr/>
        </p:nvGrpSpPr>
        <p:grpSpPr>
          <a:xfrm>
            <a:off x="88610" y="1221579"/>
            <a:ext cx="2700000" cy="778264"/>
            <a:chOff x="2916" y="0"/>
            <a:chExt cx="3552667" cy="778264"/>
          </a:xfrm>
        </p:grpSpPr>
        <p:sp>
          <p:nvSpPr>
            <p:cNvPr id="18" name="Seta: Divisa 17">
              <a:extLst>
                <a:ext uri="{FF2B5EF4-FFF2-40B4-BE49-F238E27FC236}">
                  <a16:creationId xmlns:a16="http://schemas.microsoft.com/office/drawing/2014/main" id="{C2BAF666-95B2-4B43-BC7F-F7AC5F02BB0C}"/>
                </a:ext>
              </a:extLst>
            </p:cNvPr>
            <p:cNvSpPr/>
            <p:nvPr/>
          </p:nvSpPr>
          <p:spPr>
            <a:xfrm>
              <a:off x="2916" y="0"/>
              <a:ext cx="3552667" cy="778264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Seta: Divisa 4">
              <a:extLst>
                <a:ext uri="{FF2B5EF4-FFF2-40B4-BE49-F238E27FC236}">
                  <a16:creationId xmlns:a16="http://schemas.microsoft.com/office/drawing/2014/main" id="{91B26DFE-DBB9-4A75-BE16-9D35D7061D46}"/>
                </a:ext>
              </a:extLst>
            </p:cNvPr>
            <p:cNvSpPr txBox="1"/>
            <p:nvPr/>
          </p:nvSpPr>
          <p:spPr>
            <a:xfrm>
              <a:off x="392048" y="0"/>
              <a:ext cx="2774403" cy="7782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009" tIns="24003" rIns="24003" bIns="24003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b="1" dirty="0"/>
                <a:t>Proposta Inicial de Escopo de Objetos</a:t>
              </a:r>
              <a:endParaRPr lang="pt-BR" sz="1800" kern="1200" dirty="0"/>
            </a:p>
          </p:txBody>
        </p:sp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8D4B8C0C-A587-4401-95AB-C421F7B31DBB}"/>
              </a:ext>
            </a:extLst>
          </p:cNvPr>
          <p:cNvGrpSpPr/>
          <p:nvPr/>
        </p:nvGrpSpPr>
        <p:grpSpPr>
          <a:xfrm>
            <a:off x="4986716" y="1221579"/>
            <a:ext cx="2700407" cy="778264"/>
            <a:chOff x="6397717" y="0"/>
            <a:chExt cx="3552667" cy="778264"/>
          </a:xfrm>
        </p:grpSpPr>
        <p:sp>
          <p:nvSpPr>
            <p:cNvPr id="21" name="Seta: Divisa 20">
              <a:extLst>
                <a:ext uri="{FF2B5EF4-FFF2-40B4-BE49-F238E27FC236}">
                  <a16:creationId xmlns:a16="http://schemas.microsoft.com/office/drawing/2014/main" id="{B0EB00AF-75B0-49CD-A0AD-3E766B8020C1}"/>
                </a:ext>
              </a:extLst>
            </p:cNvPr>
            <p:cNvSpPr/>
            <p:nvPr/>
          </p:nvSpPr>
          <p:spPr>
            <a:xfrm>
              <a:off x="6397717" y="0"/>
              <a:ext cx="3552667" cy="778264"/>
            </a:xfrm>
            <a:prstGeom prst="chevron">
              <a:avLst/>
            </a:prstGeom>
            <a:solidFill>
              <a:srgbClr val="BE306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hueOff val="0"/>
                <a:satOff val="0"/>
                <a:lumOff val="0"/>
                <a:alphaOff val="-40000"/>
              </a:schemeClr>
            </a:fillRef>
            <a:effectRef idx="0">
              <a:schemeClr val="accent6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</p:sp>
        <p:sp>
          <p:nvSpPr>
            <p:cNvPr id="22" name="Seta: Divisa 4">
              <a:extLst>
                <a:ext uri="{FF2B5EF4-FFF2-40B4-BE49-F238E27FC236}">
                  <a16:creationId xmlns:a16="http://schemas.microsoft.com/office/drawing/2014/main" id="{4CC80952-E9E5-4994-AD8E-FC9FB9657917}"/>
                </a:ext>
              </a:extLst>
            </p:cNvPr>
            <p:cNvSpPr txBox="1"/>
            <p:nvPr/>
          </p:nvSpPr>
          <p:spPr>
            <a:xfrm>
              <a:off x="6786849" y="0"/>
              <a:ext cx="2774403" cy="7782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009" tIns="24003" rIns="24003" bIns="24003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b="1" dirty="0"/>
                <a:t>Análise das Propostas</a:t>
              </a:r>
            </a:p>
          </p:txBody>
        </p:sp>
      </p:grp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00581CB9-CF84-4CA3-9D4E-1C2DCACB425A}"/>
              </a:ext>
            </a:extLst>
          </p:cNvPr>
          <p:cNvGrpSpPr/>
          <p:nvPr/>
        </p:nvGrpSpPr>
        <p:grpSpPr>
          <a:xfrm>
            <a:off x="7435972" y="1217434"/>
            <a:ext cx="2700407" cy="778264"/>
            <a:chOff x="6397717" y="0"/>
            <a:chExt cx="3552667" cy="778264"/>
          </a:xfrm>
        </p:grpSpPr>
        <p:sp>
          <p:nvSpPr>
            <p:cNvPr id="24" name="Seta: Divisa 23">
              <a:extLst>
                <a:ext uri="{FF2B5EF4-FFF2-40B4-BE49-F238E27FC236}">
                  <a16:creationId xmlns:a16="http://schemas.microsoft.com/office/drawing/2014/main" id="{917C12D3-EC9F-4064-AFB0-2B5948E41EC0}"/>
                </a:ext>
              </a:extLst>
            </p:cNvPr>
            <p:cNvSpPr/>
            <p:nvPr/>
          </p:nvSpPr>
          <p:spPr>
            <a:xfrm>
              <a:off x="6397717" y="0"/>
              <a:ext cx="3552667" cy="778264"/>
            </a:xfrm>
            <a:prstGeom prst="chevron">
              <a:avLst/>
            </a:prstGeom>
            <a:solidFill>
              <a:srgbClr val="BE306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hueOff val="0"/>
                <a:satOff val="0"/>
                <a:lumOff val="0"/>
                <a:alphaOff val="-40000"/>
              </a:schemeClr>
            </a:fillRef>
            <a:effectRef idx="0">
              <a:schemeClr val="accent6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</p:sp>
        <p:sp>
          <p:nvSpPr>
            <p:cNvPr id="25" name="Seta: Divisa 4">
              <a:extLst>
                <a:ext uri="{FF2B5EF4-FFF2-40B4-BE49-F238E27FC236}">
                  <a16:creationId xmlns:a16="http://schemas.microsoft.com/office/drawing/2014/main" id="{DCD3F629-CB14-4843-B5D1-C41340D4344F}"/>
                </a:ext>
              </a:extLst>
            </p:cNvPr>
            <p:cNvSpPr txBox="1"/>
            <p:nvPr/>
          </p:nvSpPr>
          <p:spPr>
            <a:xfrm>
              <a:off x="6786849" y="0"/>
              <a:ext cx="2774403" cy="7782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009" tIns="24003" rIns="24003" bIns="24003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b="1" dirty="0"/>
                <a:t>Discussão Final com os Órgãos/Entidades</a:t>
              </a:r>
              <a:endParaRPr lang="pt-BR" sz="1800" b="1" kern="1200" dirty="0"/>
            </a:p>
          </p:txBody>
        </p:sp>
      </p:grpSp>
      <p:pic>
        <p:nvPicPr>
          <p:cNvPr id="26" name="Gráfico 25" descr="Marca de seleção">
            <a:extLst>
              <a:ext uri="{FF2B5EF4-FFF2-40B4-BE49-F238E27FC236}">
                <a16:creationId xmlns:a16="http://schemas.microsoft.com/office/drawing/2014/main" id="{C5CC2B3B-3CAB-4DA1-AB1B-E7112A0B43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127672" y="993283"/>
            <a:ext cx="360000" cy="434018"/>
          </a:xfrm>
          <a:prstGeom prst="rect">
            <a:avLst/>
          </a:prstGeom>
        </p:spPr>
      </p:pic>
      <p:pic>
        <p:nvPicPr>
          <p:cNvPr id="27" name="Gráfico 26" descr="Engrenagens">
            <a:extLst>
              <a:ext uri="{FF2B5EF4-FFF2-40B4-BE49-F238E27FC236}">
                <a16:creationId xmlns:a16="http://schemas.microsoft.com/office/drawing/2014/main" id="{D6F725FF-13A5-4FE1-BD9F-4891879A6D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426165" y="985292"/>
            <a:ext cx="450000" cy="450000"/>
          </a:xfrm>
          <a:prstGeom prst="rect">
            <a:avLst/>
          </a:prstGeom>
        </p:spPr>
      </p:pic>
      <p:pic>
        <p:nvPicPr>
          <p:cNvPr id="28" name="Gráfico 27" descr="Marca de seleção">
            <a:extLst>
              <a:ext uri="{FF2B5EF4-FFF2-40B4-BE49-F238E27FC236}">
                <a16:creationId xmlns:a16="http://schemas.microsoft.com/office/drawing/2014/main" id="{A029D151-5B5F-499D-B17B-9E8D2058E7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75944" y="993283"/>
            <a:ext cx="360000" cy="434018"/>
          </a:xfrm>
          <a:prstGeom prst="rect">
            <a:avLst/>
          </a:prstGeom>
        </p:spPr>
      </p:pic>
      <p:pic>
        <p:nvPicPr>
          <p:cNvPr id="29" name="Gráfico 28" descr="Marca de seleção">
            <a:extLst>
              <a:ext uri="{FF2B5EF4-FFF2-40B4-BE49-F238E27FC236}">
                <a16:creationId xmlns:a16="http://schemas.microsoft.com/office/drawing/2014/main" id="{C2EDAED5-55EC-48C3-BEEF-D26EE9403C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024216" y="993283"/>
            <a:ext cx="360000" cy="434018"/>
          </a:xfrm>
          <a:prstGeom prst="rect">
            <a:avLst/>
          </a:prstGeom>
        </p:spPr>
      </p:pic>
      <p:sp>
        <p:nvSpPr>
          <p:cNvPr id="32" name="Retângulo 31">
            <a:extLst>
              <a:ext uri="{FF2B5EF4-FFF2-40B4-BE49-F238E27FC236}">
                <a16:creationId xmlns:a16="http://schemas.microsoft.com/office/drawing/2014/main" id="{01E54755-B4E2-4DC8-8FB5-5CD8A55849CF}"/>
              </a:ext>
            </a:extLst>
          </p:cNvPr>
          <p:cNvSpPr/>
          <p:nvPr/>
        </p:nvSpPr>
        <p:spPr>
          <a:xfrm>
            <a:off x="3206659" y="5027523"/>
            <a:ext cx="3601531" cy="484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4" name="Picture 2" descr="Insert an empty square - Free interface icons">
            <a:extLst>
              <a:ext uri="{FF2B5EF4-FFF2-40B4-BE49-F238E27FC236}">
                <a16:creationId xmlns:a16="http://schemas.microsoft.com/office/drawing/2014/main" id="{2C27CCD7-5EF2-4114-9740-6C4C42F54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7731" y="4353804"/>
            <a:ext cx="398947" cy="40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Exclusion Icons - Download Free Vector Icons | Noun Project">
            <a:extLst>
              <a:ext uri="{FF2B5EF4-FFF2-40B4-BE49-F238E27FC236}">
                <a16:creationId xmlns:a16="http://schemas.microsoft.com/office/drawing/2014/main" id="{B92D4651-27F5-437B-8E58-0401CA80A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9" y="3363897"/>
            <a:ext cx="438349" cy="43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Resultado de imagem para charts icon png">
            <a:extLst>
              <a:ext uri="{FF2B5EF4-FFF2-40B4-BE49-F238E27FC236}">
                <a16:creationId xmlns:a16="http://schemas.microsoft.com/office/drawing/2014/main" id="{2A17703F-5B5A-4F09-8485-0543F6194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29457" y1="89648" x2="29457" y2="89648"/>
                        <a14:foregroundMark x1="54674" y1="10156" x2="54674" y2="1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4" y="2500054"/>
            <a:ext cx="737839" cy="41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Gráfico 41" descr="Filtro com preenchimento sólido">
            <a:extLst>
              <a:ext uri="{FF2B5EF4-FFF2-40B4-BE49-F238E27FC236}">
                <a16:creationId xmlns:a16="http://schemas.microsoft.com/office/drawing/2014/main" id="{534DFCF5-5E06-42D5-AF2B-A6CA1C73905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969662" y="4330446"/>
            <a:ext cx="620347" cy="620347"/>
          </a:xfrm>
          <a:prstGeom prst="rect">
            <a:avLst/>
          </a:prstGeom>
        </p:spPr>
      </p:pic>
      <p:pic>
        <p:nvPicPr>
          <p:cNvPr id="46" name="Gráfico 45" descr="Microscópio estrutura de tópicos">
            <a:extLst>
              <a:ext uri="{FF2B5EF4-FFF2-40B4-BE49-F238E27FC236}">
                <a16:creationId xmlns:a16="http://schemas.microsoft.com/office/drawing/2014/main" id="{139D1ECD-E381-4E35-AC42-D40FD4027C7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5019338" y="2388594"/>
            <a:ext cx="562779" cy="562779"/>
          </a:xfrm>
          <a:prstGeom prst="rect">
            <a:avLst/>
          </a:prstGeom>
        </p:spPr>
      </p:pic>
      <p:sp>
        <p:nvSpPr>
          <p:cNvPr id="50" name="CaixaDeTexto 49">
            <a:extLst>
              <a:ext uri="{FF2B5EF4-FFF2-40B4-BE49-F238E27FC236}">
                <a16:creationId xmlns:a16="http://schemas.microsoft.com/office/drawing/2014/main" id="{6EDAF0CB-CE0C-4958-82FA-D5D71231CC80}"/>
              </a:ext>
            </a:extLst>
          </p:cNvPr>
          <p:cNvSpPr txBox="1"/>
          <p:nvPr/>
        </p:nvSpPr>
        <p:spPr>
          <a:xfrm>
            <a:off x="603337" y="2497460"/>
            <a:ext cx="1902321" cy="5025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333" dirty="0"/>
              <a:t>Análise </a:t>
            </a:r>
            <a:r>
              <a:rPr lang="pt-BR" sz="1333" b="1" dirty="0">
                <a:solidFill>
                  <a:schemeClr val="accent6"/>
                </a:solidFill>
              </a:rPr>
              <a:t>ABC </a:t>
            </a:r>
            <a:r>
              <a:rPr lang="pt-BR" sz="1333" dirty="0"/>
              <a:t>em três dimensões</a:t>
            </a:r>
            <a:endParaRPr lang="pt-BR" sz="1333" b="1" dirty="0">
              <a:solidFill>
                <a:schemeClr val="accent6"/>
              </a:solidFill>
            </a:endParaRP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99CCB872-1A80-4DCF-8C07-023DBB9FA815}"/>
              </a:ext>
            </a:extLst>
          </p:cNvPr>
          <p:cNvSpPr txBox="1"/>
          <p:nvPr/>
        </p:nvSpPr>
        <p:spPr>
          <a:xfrm>
            <a:off x="598324" y="3386041"/>
            <a:ext cx="190232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1400" dirty="0"/>
              <a:t>Influenciadores para </a:t>
            </a:r>
            <a:r>
              <a:rPr lang="pt-BR" sz="1400" b="1" dirty="0">
                <a:solidFill>
                  <a:schemeClr val="accent6"/>
                </a:solidFill>
              </a:rPr>
              <a:t>sair</a:t>
            </a:r>
            <a:r>
              <a:rPr lang="pt-BR" sz="1400" dirty="0"/>
              <a:t> do Escopo</a:t>
            </a:r>
            <a:endParaRPr lang="pt-BR" sz="1333" b="1" dirty="0">
              <a:solidFill>
                <a:schemeClr val="accent6"/>
              </a:solidFill>
            </a:endParaRP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239F68B0-DC45-40A5-B0BF-29565EE006E8}"/>
              </a:ext>
            </a:extLst>
          </p:cNvPr>
          <p:cNvSpPr txBox="1"/>
          <p:nvPr/>
        </p:nvSpPr>
        <p:spPr>
          <a:xfrm>
            <a:off x="579473" y="4353804"/>
            <a:ext cx="190232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1400" dirty="0"/>
              <a:t>Influenciador para </a:t>
            </a:r>
            <a:r>
              <a:rPr lang="pt-BR" sz="1400" b="1" dirty="0">
                <a:solidFill>
                  <a:schemeClr val="accent6"/>
                </a:solidFill>
              </a:rPr>
              <a:t>entrar</a:t>
            </a:r>
            <a:r>
              <a:rPr lang="pt-BR" sz="1400" dirty="0"/>
              <a:t> no Escopo</a:t>
            </a:r>
            <a:endParaRPr lang="pt-BR" sz="1333" b="1" dirty="0">
              <a:solidFill>
                <a:schemeClr val="accent6"/>
              </a:solidFill>
            </a:endParaRPr>
          </a:p>
        </p:txBody>
      </p:sp>
      <p:pic>
        <p:nvPicPr>
          <p:cNvPr id="37" name="Gráfico 36" descr="Reunião estrutura de tópicos">
            <a:extLst>
              <a:ext uri="{FF2B5EF4-FFF2-40B4-BE49-F238E27FC236}">
                <a16:creationId xmlns:a16="http://schemas.microsoft.com/office/drawing/2014/main" id="{652BE0F3-9CDB-4408-B7F9-D4B9E91AEBF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3648649" y="2387458"/>
            <a:ext cx="452261" cy="523220"/>
          </a:xfrm>
          <a:prstGeom prst="rect">
            <a:avLst/>
          </a:prstGeom>
        </p:spPr>
      </p:pic>
      <p:pic>
        <p:nvPicPr>
          <p:cNvPr id="39" name="Gráfico 38" descr="Clipe de papel com preenchimento sólido">
            <a:extLst>
              <a:ext uri="{FF2B5EF4-FFF2-40B4-BE49-F238E27FC236}">
                <a16:creationId xmlns:a16="http://schemas.microsoft.com/office/drawing/2014/main" id="{4F73F05D-C5A1-4934-8486-14838483A5A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4425300" y="2380508"/>
            <a:ext cx="553116" cy="523220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B19E5D00-0549-4998-8E62-AC928B2B5E6C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>
                        <a14:foregroundMark x1="37222" y1="10333" x2="37222" y2="10333"/>
                        <a14:foregroundMark x1="44000" y1="20333" x2="44000" y2="20333"/>
                        <a14:foregroundMark x1="43444" y1="26000" x2="43444" y2="26000"/>
                        <a14:foregroundMark x1="41556" y1="32000" x2="41556" y2="32000"/>
                        <a14:foregroundMark x1="41111" y1="41778" x2="41111" y2="41778"/>
                        <a14:foregroundMark x1="40556" y1="46000" x2="40556" y2="46000"/>
                        <a14:foregroundMark x1="72889" y1="49333" x2="72889" y2="49333"/>
                        <a14:foregroundMark x1="70556" y1="60444" x2="70556" y2="60444"/>
                        <a14:foregroundMark x1="52444" y1="76667" x2="52444" y2="76667"/>
                        <a14:foregroundMark x1="13222" y1="46778" x2="13222" y2="46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60304" y="2333363"/>
            <a:ext cx="590188" cy="562779"/>
          </a:xfrm>
          <a:prstGeom prst="rect">
            <a:avLst/>
          </a:prstGeom>
        </p:spPr>
      </p:pic>
      <p:pic>
        <p:nvPicPr>
          <p:cNvPr id="54" name="Gráfico 53" descr="Adicionar com preenchimento sólido">
            <a:extLst>
              <a:ext uri="{FF2B5EF4-FFF2-40B4-BE49-F238E27FC236}">
                <a16:creationId xmlns:a16="http://schemas.microsoft.com/office/drawing/2014/main" id="{6A06721A-B340-4A3C-A36E-3BAAED3B2A60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3206660" y="2450311"/>
            <a:ext cx="331589" cy="383615"/>
          </a:xfrm>
          <a:prstGeom prst="rect">
            <a:avLst/>
          </a:prstGeom>
        </p:spPr>
      </p:pic>
      <p:pic>
        <p:nvPicPr>
          <p:cNvPr id="56" name="Gráfico 55" descr="Adicionar com preenchimento sólido">
            <a:extLst>
              <a:ext uri="{FF2B5EF4-FFF2-40B4-BE49-F238E27FC236}">
                <a16:creationId xmlns:a16="http://schemas.microsoft.com/office/drawing/2014/main" id="{4E89FB8C-0760-4C11-90D8-5533FF3CE6F5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4134695" y="2462013"/>
            <a:ext cx="331589" cy="383615"/>
          </a:xfrm>
          <a:prstGeom prst="rect">
            <a:avLst/>
          </a:prstGeom>
        </p:spPr>
      </p:pic>
      <p:sp>
        <p:nvSpPr>
          <p:cNvPr id="57" name="CaixaDeTexto 56">
            <a:extLst>
              <a:ext uri="{FF2B5EF4-FFF2-40B4-BE49-F238E27FC236}">
                <a16:creationId xmlns:a16="http://schemas.microsoft.com/office/drawing/2014/main" id="{C975FF83-D0E0-4B08-AFDF-5D2A5AEF9CCB}"/>
              </a:ext>
            </a:extLst>
          </p:cNvPr>
          <p:cNvSpPr txBox="1"/>
          <p:nvPr/>
        </p:nvSpPr>
        <p:spPr>
          <a:xfrm>
            <a:off x="2542280" y="2962362"/>
            <a:ext cx="2425970" cy="22364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sz="1400" dirty="0"/>
              <a:t>Construção do </a:t>
            </a:r>
            <a:r>
              <a:rPr lang="pt-BR" sz="1400" b="1" dirty="0">
                <a:solidFill>
                  <a:schemeClr val="accent6"/>
                </a:solidFill>
              </a:rPr>
              <a:t>formulário de refinamento</a:t>
            </a:r>
          </a:p>
          <a:p>
            <a:pPr marL="342900" indent="-342900">
              <a:buFont typeface="+mj-lt"/>
              <a:buAutoNum type="arabicPeriod"/>
            </a:pPr>
            <a:endParaRPr lang="pt-BR" sz="1400" dirty="0"/>
          </a:p>
          <a:p>
            <a:pPr marL="342900" indent="-342900">
              <a:buFont typeface="+mj-lt"/>
              <a:buAutoNum type="arabicPeriod"/>
            </a:pPr>
            <a:r>
              <a:rPr lang="pt-BR" sz="1400" dirty="0"/>
              <a:t>Realização</a:t>
            </a:r>
            <a:r>
              <a:rPr lang="pt-BR" sz="1400" b="1" dirty="0">
                <a:solidFill>
                  <a:schemeClr val="accent6"/>
                </a:solidFill>
              </a:rPr>
              <a:t> de Agendas para instrução </a:t>
            </a:r>
            <a:r>
              <a:rPr lang="pt-BR" sz="1400" dirty="0"/>
              <a:t>dos órgãos/entidades</a:t>
            </a:r>
          </a:p>
          <a:p>
            <a:pPr marL="342900" indent="-342900">
              <a:buFont typeface="+mj-lt"/>
              <a:buAutoNum type="arabicPeriod"/>
            </a:pPr>
            <a:endParaRPr lang="pt-BR" sz="1400" dirty="0"/>
          </a:p>
          <a:p>
            <a:pPr marL="342900" indent="-342900">
              <a:buFont typeface="+mj-lt"/>
              <a:buAutoNum type="arabicPeriod"/>
            </a:pPr>
            <a:r>
              <a:rPr lang="pt-BR" sz="1400" dirty="0"/>
              <a:t>Coleta dos retornos dos </a:t>
            </a:r>
            <a:r>
              <a:rPr lang="pt-BR" sz="1400" b="1" dirty="0">
                <a:solidFill>
                  <a:schemeClr val="accent6"/>
                </a:solidFill>
              </a:rPr>
              <a:t>44 órgãos/entidades</a:t>
            </a:r>
          </a:p>
          <a:p>
            <a:pPr algn="just"/>
            <a:endParaRPr lang="pt-BR" sz="1333" b="1" dirty="0">
              <a:solidFill>
                <a:schemeClr val="accent6"/>
              </a:solidFill>
            </a:endParaRPr>
          </a:p>
        </p:txBody>
      </p:sp>
      <p:pic>
        <p:nvPicPr>
          <p:cNvPr id="58" name="Gráfico 57" descr="Rede estrutura de tópicos">
            <a:extLst>
              <a:ext uri="{FF2B5EF4-FFF2-40B4-BE49-F238E27FC236}">
                <a16:creationId xmlns:a16="http://schemas.microsoft.com/office/drawing/2014/main" id="{C6D354A4-1787-4B78-A163-6F39FCCFA54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4997589" y="3365004"/>
            <a:ext cx="620347" cy="620347"/>
          </a:xfrm>
          <a:prstGeom prst="rect">
            <a:avLst/>
          </a:prstGeom>
        </p:spPr>
      </p:pic>
      <p:grpSp>
        <p:nvGrpSpPr>
          <p:cNvPr id="65" name="Agrupar 64">
            <a:extLst>
              <a:ext uri="{FF2B5EF4-FFF2-40B4-BE49-F238E27FC236}">
                <a16:creationId xmlns:a16="http://schemas.microsoft.com/office/drawing/2014/main" id="{089590F9-791A-427A-8355-2667CE9EACFA}"/>
              </a:ext>
            </a:extLst>
          </p:cNvPr>
          <p:cNvGrpSpPr/>
          <p:nvPr/>
        </p:nvGrpSpPr>
        <p:grpSpPr>
          <a:xfrm>
            <a:off x="7855922" y="2934770"/>
            <a:ext cx="1984675" cy="1296601"/>
            <a:chOff x="7578366" y="2018013"/>
            <a:chExt cx="2415618" cy="1579830"/>
          </a:xfrm>
        </p:grpSpPr>
        <p:pic>
          <p:nvPicPr>
            <p:cNvPr id="44" name="Gráfico 43" descr="Cesta de compras com preenchimento sólido">
              <a:extLst>
                <a:ext uri="{FF2B5EF4-FFF2-40B4-BE49-F238E27FC236}">
                  <a16:creationId xmlns:a16="http://schemas.microsoft.com/office/drawing/2014/main" id="{67FEF025-11BD-447F-9210-A2E0CC22E8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p:blipFill>
          <p:spPr>
            <a:xfrm>
              <a:off x="9070317" y="2512297"/>
              <a:ext cx="666661" cy="666661"/>
            </a:xfrm>
            <a:prstGeom prst="rect">
              <a:avLst/>
            </a:prstGeom>
          </p:spPr>
        </p:pic>
        <p:pic>
          <p:nvPicPr>
            <p:cNvPr id="48" name="Gráfico 47" descr="Sala de reuniões com preenchimento sólido">
              <a:extLst>
                <a:ext uri="{FF2B5EF4-FFF2-40B4-BE49-F238E27FC236}">
                  <a16:creationId xmlns:a16="http://schemas.microsoft.com/office/drawing/2014/main" id="{6A86F14E-3D2A-4F3C-8683-57867E156F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7"/>
                </a:ext>
              </a:extLst>
            </a:blip>
            <a:stretch>
              <a:fillRect/>
            </a:stretch>
          </p:blipFill>
          <p:spPr>
            <a:xfrm>
              <a:off x="7775111" y="2480394"/>
              <a:ext cx="707063" cy="707063"/>
            </a:xfrm>
            <a:prstGeom prst="rect">
              <a:avLst/>
            </a:prstGeom>
          </p:spPr>
        </p:pic>
        <p:grpSp>
          <p:nvGrpSpPr>
            <p:cNvPr id="63" name="Agrupar 62">
              <a:extLst>
                <a:ext uri="{FF2B5EF4-FFF2-40B4-BE49-F238E27FC236}">
                  <a16:creationId xmlns:a16="http://schemas.microsoft.com/office/drawing/2014/main" id="{52B88753-B450-4279-B451-4329ABC737A5}"/>
                </a:ext>
              </a:extLst>
            </p:cNvPr>
            <p:cNvGrpSpPr/>
            <p:nvPr/>
          </p:nvGrpSpPr>
          <p:grpSpPr>
            <a:xfrm>
              <a:off x="7578366" y="2018013"/>
              <a:ext cx="2415618" cy="1579830"/>
              <a:chOff x="6817353" y="4076439"/>
              <a:chExt cx="1852496" cy="1254724"/>
            </a:xfrm>
          </p:grpSpPr>
          <p:pic>
            <p:nvPicPr>
              <p:cNvPr id="62" name="Gráfico 61" descr="Bolas de Harvey 100% estrutura de tópicos">
                <a:extLst>
                  <a:ext uri="{FF2B5EF4-FFF2-40B4-BE49-F238E27FC236}">
                    <a16:creationId xmlns:a16="http://schemas.microsoft.com/office/drawing/2014/main" id="{AE1F380D-AF1B-4FA1-9129-560B7CE42E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29"/>
                  </a:ext>
                </a:extLst>
              </a:blip>
              <a:stretch>
                <a:fillRect/>
              </a:stretch>
            </p:blipFill>
            <p:spPr>
              <a:xfrm>
                <a:off x="6817353" y="4080584"/>
                <a:ext cx="1250579" cy="1250579"/>
              </a:xfrm>
              <a:prstGeom prst="rect">
                <a:avLst/>
              </a:prstGeom>
            </p:spPr>
          </p:pic>
          <p:pic>
            <p:nvPicPr>
              <p:cNvPr id="64" name="Gráfico 63" descr="Bolas de Harvey 100% estrutura de tópicos">
                <a:extLst>
                  <a:ext uri="{FF2B5EF4-FFF2-40B4-BE49-F238E27FC236}">
                    <a16:creationId xmlns:a16="http://schemas.microsoft.com/office/drawing/2014/main" id="{1F07C385-7DCB-42D0-AE5A-02C3F62D12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29"/>
                  </a:ext>
                </a:extLst>
              </a:blip>
              <a:stretch>
                <a:fillRect/>
              </a:stretch>
            </p:blipFill>
            <p:spPr>
              <a:xfrm>
                <a:off x="7419270" y="4076439"/>
                <a:ext cx="1250579" cy="1250579"/>
              </a:xfrm>
              <a:prstGeom prst="rect">
                <a:avLst/>
              </a:prstGeom>
            </p:spPr>
          </p:pic>
        </p:grpSp>
      </p:grpSp>
      <p:cxnSp>
        <p:nvCxnSpPr>
          <p:cNvPr id="67" name="Conector reto 66">
            <a:extLst>
              <a:ext uri="{FF2B5EF4-FFF2-40B4-BE49-F238E27FC236}">
                <a16:creationId xmlns:a16="http://schemas.microsoft.com/office/drawing/2014/main" id="{FD3F3D69-78C6-4A3A-B058-E2B77CB08CE1}"/>
              </a:ext>
            </a:extLst>
          </p:cNvPr>
          <p:cNvCxnSpPr>
            <a:cxnSpLocks/>
          </p:cNvCxnSpPr>
          <p:nvPr/>
        </p:nvCxnSpPr>
        <p:spPr>
          <a:xfrm>
            <a:off x="2519978" y="2333363"/>
            <a:ext cx="0" cy="2704206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to 71">
            <a:extLst>
              <a:ext uri="{FF2B5EF4-FFF2-40B4-BE49-F238E27FC236}">
                <a16:creationId xmlns:a16="http://schemas.microsoft.com/office/drawing/2014/main" id="{9D5E3FCC-02BA-4242-AF18-33002E43EF34}"/>
              </a:ext>
            </a:extLst>
          </p:cNvPr>
          <p:cNvCxnSpPr>
            <a:cxnSpLocks/>
          </p:cNvCxnSpPr>
          <p:nvPr/>
        </p:nvCxnSpPr>
        <p:spPr>
          <a:xfrm>
            <a:off x="4990552" y="2313534"/>
            <a:ext cx="0" cy="2704206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to 72">
            <a:extLst>
              <a:ext uri="{FF2B5EF4-FFF2-40B4-BE49-F238E27FC236}">
                <a16:creationId xmlns:a16="http://schemas.microsoft.com/office/drawing/2014/main" id="{809EC4B0-39FC-45B1-9924-AEDE1565E79F}"/>
              </a:ext>
            </a:extLst>
          </p:cNvPr>
          <p:cNvCxnSpPr>
            <a:cxnSpLocks/>
          </p:cNvCxnSpPr>
          <p:nvPr/>
        </p:nvCxnSpPr>
        <p:spPr>
          <a:xfrm>
            <a:off x="7438824" y="2313534"/>
            <a:ext cx="0" cy="2704206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aixaDeTexto 73">
            <a:extLst>
              <a:ext uri="{FF2B5EF4-FFF2-40B4-BE49-F238E27FC236}">
                <a16:creationId xmlns:a16="http://schemas.microsoft.com/office/drawing/2014/main" id="{6DE17BA0-EDD9-47C7-B943-E4F0579E5444}"/>
              </a:ext>
            </a:extLst>
          </p:cNvPr>
          <p:cNvSpPr txBox="1"/>
          <p:nvPr/>
        </p:nvSpPr>
        <p:spPr>
          <a:xfrm>
            <a:off x="5512334" y="2462208"/>
            <a:ext cx="190232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accent6"/>
                </a:solidFill>
              </a:rPr>
              <a:t>Processamento </a:t>
            </a:r>
            <a:r>
              <a:rPr lang="pt-BR" sz="1400" dirty="0"/>
              <a:t>das devolutivas</a:t>
            </a:r>
            <a:endParaRPr lang="pt-BR" sz="1333" b="1" dirty="0">
              <a:solidFill>
                <a:schemeClr val="accent6"/>
              </a:solidFill>
            </a:endParaRPr>
          </a:p>
        </p:txBody>
      </p:sp>
      <p:sp>
        <p:nvSpPr>
          <p:cNvPr id="77" name="CaixaDeTexto 76">
            <a:extLst>
              <a:ext uri="{FF2B5EF4-FFF2-40B4-BE49-F238E27FC236}">
                <a16:creationId xmlns:a16="http://schemas.microsoft.com/office/drawing/2014/main" id="{F76BA0D3-FAB6-4488-A697-39E9EBB7C07E}"/>
              </a:ext>
            </a:extLst>
          </p:cNvPr>
          <p:cNvSpPr txBox="1"/>
          <p:nvPr/>
        </p:nvSpPr>
        <p:spPr>
          <a:xfrm>
            <a:off x="5492359" y="3413738"/>
            <a:ext cx="19023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/>
              <a:t>Consultas a </a:t>
            </a:r>
            <a:r>
              <a:rPr lang="pt-BR" sz="1400" b="1" dirty="0">
                <a:solidFill>
                  <a:schemeClr val="accent6"/>
                </a:solidFill>
              </a:rPr>
              <a:t>áreas centrais </a:t>
            </a:r>
            <a:r>
              <a:rPr lang="pt-BR" sz="1400" dirty="0"/>
              <a:t>da SEPLAG</a:t>
            </a:r>
          </a:p>
          <a:p>
            <a:pPr algn="just"/>
            <a:endParaRPr lang="pt-BR" sz="1400" b="1" dirty="0">
              <a:solidFill>
                <a:schemeClr val="accent6"/>
              </a:solidFill>
            </a:endParaRP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D7EBF355-F8FC-472B-ADDC-84E7E00AC5F6}"/>
              </a:ext>
            </a:extLst>
          </p:cNvPr>
          <p:cNvSpPr txBox="1"/>
          <p:nvPr/>
        </p:nvSpPr>
        <p:spPr>
          <a:xfrm>
            <a:off x="5503579" y="4261072"/>
            <a:ext cx="19023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accent6"/>
                </a:solidFill>
              </a:rPr>
              <a:t>Parecer </a:t>
            </a:r>
            <a:r>
              <a:rPr lang="pt-BR" sz="1400" dirty="0"/>
              <a:t>sobre as propostas dos órgãos e entidades</a:t>
            </a:r>
          </a:p>
          <a:p>
            <a:pPr algn="just"/>
            <a:endParaRPr lang="pt-BR" sz="1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24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7" grpId="0" animBg="1"/>
      <p:bldP spid="74" grpId="0" animBg="1"/>
      <p:bldP spid="77" grpId="0"/>
      <p:bldP spid="47" grpId="0"/>
    </p:bldLst>
  </p:timing>
</p:sld>
</file>

<file path=ppt/theme/theme1.xml><?xml version="1.0" encoding="utf-8"?>
<a:theme xmlns:a="http://schemas.openxmlformats.org/drawingml/2006/main" name="Capa CCC">
  <a:themeElements>
    <a:clrScheme name="Personalizada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A2D63"/>
      </a:accent1>
      <a:accent2>
        <a:srgbClr val="6759A2"/>
      </a:accent2>
      <a:accent3>
        <a:srgbClr val="00B1EB"/>
      </a:accent3>
      <a:accent4>
        <a:srgbClr val="008EBD"/>
      </a:accent4>
      <a:accent5>
        <a:srgbClr val="4472C4"/>
      </a:accent5>
      <a:accent6>
        <a:srgbClr val="B7195D"/>
      </a:accent6>
      <a:hlink>
        <a:srgbClr val="7D103E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pa CCC" id="{45CAFC68-1CC5-4C6F-AF13-E7893D5FF45F}" vid="{85BA793C-870D-41D4-A76D-799C14EB0968}"/>
    </a:ext>
  </a:extLst>
</a:theme>
</file>

<file path=ppt/theme/theme2.xml><?xml version="1.0" encoding="utf-8"?>
<a:theme xmlns:a="http://schemas.openxmlformats.org/drawingml/2006/main" name="Tema do Office">
  <a:themeElements>
    <a:clrScheme name="Personalizada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A2D63"/>
      </a:accent1>
      <a:accent2>
        <a:srgbClr val="6759A2"/>
      </a:accent2>
      <a:accent3>
        <a:srgbClr val="00B1EB"/>
      </a:accent3>
      <a:accent4>
        <a:srgbClr val="008EBD"/>
      </a:accent4>
      <a:accent5>
        <a:srgbClr val="4472C4"/>
      </a:accent5>
      <a:accent6>
        <a:srgbClr val="B7195D"/>
      </a:accent6>
      <a:hlink>
        <a:srgbClr val="7D103E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rpo CCC">
  <a:themeElements>
    <a:clrScheme name="Personalizada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A2D63"/>
      </a:accent1>
      <a:accent2>
        <a:srgbClr val="6759A2"/>
      </a:accent2>
      <a:accent3>
        <a:srgbClr val="00B1EB"/>
      </a:accent3>
      <a:accent4>
        <a:srgbClr val="008EBD"/>
      </a:accent4>
      <a:accent5>
        <a:srgbClr val="4472C4"/>
      </a:accent5>
      <a:accent6>
        <a:srgbClr val="B7195D"/>
      </a:accent6>
      <a:hlink>
        <a:srgbClr val="7D103E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rpo CCC" id="{FADA38C9-FD3F-41E3-9833-EFB30D18EE6E}" vid="{07B6D620-88B2-4E5C-B3FC-7FD9682F0807}"/>
    </a:ext>
  </a:extLst>
</a:theme>
</file>

<file path=ppt/theme/theme4.xml><?xml version="1.0" encoding="utf-8"?>
<a:theme xmlns:a="http://schemas.openxmlformats.org/drawingml/2006/main" name="1_Tema do Office">
  <a:themeElements>
    <a:clrScheme name="Personalizada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A2D63"/>
      </a:accent1>
      <a:accent2>
        <a:srgbClr val="6759A2"/>
      </a:accent2>
      <a:accent3>
        <a:srgbClr val="00B1EB"/>
      </a:accent3>
      <a:accent4>
        <a:srgbClr val="008EBD"/>
      </a:accent4>
      <a:accent5>
        <a:srgbClr val="4472C4"/>
      </a:accent5>
      <a:accent6>
        <a:srgbClr val="B7195D"/>
      </a:accent6>
      <a:hlink>
        <a:srgbClr val="7D103E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rpo CCC 2">
  <a:themeElements>
    <a:clrScheme name="Personalizada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A2D63"/>
      </a:accent1>
      <a:accent2>
        <a:srgbClr val="6759A2"/>
      </a:accent2>
      <a:accent3>
        <a:srgbClr val="00B1EB"/>
      </a:accent3>
      <a:accent4>
        <a:srgbClr val="008EBD"/>
      </a:accent4>
      <a:accent5>
        <a:srgbClr val="4472C4"/>
      </a:accent5>
      <a:accent6>
        <a:srgbClr val="B7195D"/>
      </a:accent6>
      <a:hlink>
        <a:srgbClr val="7D103E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rpo CCC 2" id="{FF37E414-54C9-4199-B27A-2E0EE7F3C94C}" vid="{12984133-3F09-4493-91EE-8530047CD56C}"/>
    </a:ext>
  </a:extLst>
</a:theme>
</file>

<file path=ppt/theme/theme6.xml><?xml version="1.0" encoding="utf-8"?>
<a:theme xmlns:a="http://schemas.openxmlformats.org/drawingml/2006/main" name="2_Tema do Office">
  <a:themeElements>
    <a:clrScheme name="Personalizada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A2D63"/>
      </a:accent1>
      <a:accent2>
        <a:srgbClr val="6759A2"/>
      </a:accent2>
      <a:accent3>
        <a:srgbClr val="00B1EB"/>
      </a:accent3>
      <a:accent4>
        <a:srgbClr val="008EBD"/>
      </a:accent4>
      <a:accent5>
        <a:srgbClr val="4472C4"/>
      </a:accent5>
      <a:accent6>
        <a:srgbClr val="B7195D"/>
      </a:accent6>
      <a:hlink>
        <a:srgbClr val="7D103E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Capa CCC</Template>
  <TotalTime>17286</TotalTime>
  <Words>1469</Words>
  <Application>Microsoft Office PowerPoint</Application>
  <PresentationFormat>Personalizar</PresentationFormat>
  <Paragraphs>330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6</vt:i4>
      </vt:variant>
      <vt:variant>
        <vt:lpstr>Títulos de slides</vt:lpstr>
      </vt:variant>
      <vt:variant>
        <vt:i4>26</vt:i4>
      </vt:variant>
    </vt:vector>
  </HeadingPairs>
  <TitlesOfParts>
    <vt:vector size="36" baseType="lpstr">
      <vt:lpstr>Arial</vt:lpstr>
      <vt:lpstr>Calibri</vt:lpstr>
      <vt:lpstr>Calibri Light</vt:lpstr>
      <vt:lpstr>Wingdings</vt:lpstr>
      <vt:lpstr>Capa CCC</vt:lpstr>
      <vt:lpstr>Tema do Office</vt:lpstr>
      <vt:lpstr>Corpo CCC</vt:lpstr>
      <vt:lpstr>1_Tema do Office</vt:lpstr>
      <vt:lpstr>Corpo CCC 2</vt:lpstr>
      <vt:lpstr>2_Tema do Office</vt:lpstr>
      <vt:lpstr>Apresentação do PowerPoint</vt:lpstr>
      <vt:lpstr>Apresentação do PowerPoint</vt:lpstr>
      <vt:lpstr>Apresentação do PowerPoint</vt:lpstr>
      <vt:lpstr>Apresentação do PowerPoint</vt:lpstr>
      <vt:lpstr>Agenda</vt:lpstr>
      <vt:lpstr>Agenda</vt:lpstr>
      <vt:lpstr>Projeto CCC - fases</vt:lpstr>
      <vt:lpstr>Agenda</vt:lpstr>
      <vt:lpstr>Refinamento dos objetos - fases</vt:lpstr>
      <vt:lpstr>Coleta de Informações  Formulário e agendas de instrução</vt:lpstr>
      <vt:lpstr>Apresentação do PowerPoint</vt:lpstr>
      <vt:lpstr>Análise das Propostas Processamento das devolutivas</vt:lpstr>
      <vt:lpstr>Análise das Propostas Processamento das devolutivas</vt:lpstr>
      <vt:lpstr>Apresentação do PowerPoint</vt:lpstr>
      <vt:lpstr>Camada 1 Objetos já adquiridos pela SEPLAG</vt:lpstr>
      <vt:lpstr>Camada 2 Conflito dentro de um sistema</vt:lpstr>
      <vt:lpstr>Camada 3 Conflito entre sistemas</vt:lpstr>
      <vt:lpstr>Camadas 4 e 5 Análise Individual + Consulta a áreas Centrais </vt:lpstr>
      <vt:lpstr>Apresentação do PowerPoint</vt:lpstr>
      <vt:lpstr>Agenda</vt:lpstr>
      <vt:lpstr>Saldo do Refinamento</vt:lpstr>
      <vt:lpstr>Principais Justificativas</vt:lpstr>
      <vt:lpstr>Agenda</vt:lpstr>
      <vt:lpstr>Discussão Final com os Órgãos/Entidades </vt:lpstr>
      <vt:lpstr>Próximos passos</vt:lpstr>
      <vt:lpstr>Apresentação do PowerPoint</vt:lpstr>
    </vt:vector>
  </TitlesOfParts>
  <Company>CAMG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m12157996</dc:creator>
  <cp:lastModifiedBy>Maíra de Freitas Barczewski (SEPLAG)</cp:lastModifiedBy>
  <cp:revision>501</cp:revision>
  <dcterms:created xsi:type="dcterms:W3CDTF">2019-06-04T11:59:27Z</dcterms:created>
  <dcterms:modified xsi:type="dcterms:W3CDTF">2021-03-17T14:27:31Z</dcterms:modified>
</cp:coreProperties>
</file>